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3"/>
  </p:sldMasterIdLst>
  <p:notesMasterIdLst>
    <p:notesMasterId r:id="rId33"/>
  </p:notesMasterIdLst>
  <p:sldIdLst>
    <p:sldId id="256" r:id="rId4"/>
    <p:sldId id="257" r:id="rId5"/>
    <p:sldId id="259" r:id="rId6"/>
    <p:sldId id="260" r:id="rId7"/>
    <p:sldId id="312" r:id="rId8"/>
    <p:sldId id="314" r:id="rId9"/>
    <p:sldId id="315" r:id="rId10"/>
    <p:sldId id="313" r:id="rId11"/>
    <p:sldId id="317" r:id="rId12"/>
    <p:sldId id="316" r:id="rId13"/>
    <p:sldId id="318" r:id="rId14"/>
    <p:sldId id="319" r:id="rId15"/>
    <p:sldId id="320" r:id="rId16"/>
    <p:sldId id="321" r:id="rId17"/>
    <p:sldId id="322" r:id="rId18"/>
    <p:sldId id="324" r:id="rId19"/>
    <p:sldId id="323" r:id="rId20"/>
    <p:sldId id="326" r:id="rId21"/>
    <p:sldId id="325" r:id="rId22"/>
    <p:sldId id="327" r:id="rId23"/>
    <p:sldId id="329" r:id="rId24"/>
    <p:sldId id="328" r:id="rId25"/>
    <p:sldId id="331" r:id="rId26"/>
    <p:sldId id="332" r:id="rId27"/>
    <p:sldId id="333" r:id="rId28"/>
    <p:sldId id="334" r:id="rId29"/>
    <p:sldId id="335" r:id="rId30"/>
    <p:sldId id="336" r:id="rId31"/>
    <p:sldId id="338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Poppins Black" panose="020B0604020202020204" charset="0"/>
      <p:bold r:id="rId43"/>
      <p:boldItalic r:id="rId44"/>
    </p:embeddedFont>
    <p:embeddedFont>
      <p:font typeface="Poppins ExtraBold" panose="020B0604020202020204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B4486-37DD-4A7D-BE16-66A580AB3850}" v="316" dt="2023-02-09T06:24:01.315"/>
    <p1510:client id="{5A831D4E-FE69-4AD1-8071-990CEDF80461}" v="4" dt="2023-02-09T10:07:19.363"/>
    <p1510:client id="{65352CC8-3512-48AE-8D21-2B87F149C83B}" v="1001" dt="2023-02-09T07:32:25.217"/>
    <p1510:client id="{71B2B548-8C06-483F-AA10-0607B662CAB8}" v="623" dt="2023-02-09T05:50:08.017"/>
    <p1510:client id="{923E9C72-9A5A-43F4-9B96-3FAE4AE95EC0}" v="3461" dt="2023-02-09T07:23:56.623"/>
    <p1510:client id="{A2A0ACCD-6D1B-4C2B-91A0-654A67F0EF74}" v="1952" dt="2023-02-09T08:49:06.315"/>
    <p1510:client id="{C10D5CA5-7176-4CC4-A355-9C48436B4848}" v="10" dt="2023-02-09T10:05:45.152"/>
    <p1510:client id="{D5CF7888-B127-4833-BD27-6B727A4D1F34}" v="97" vWet="99" dt="2023-02-09T06:03:38.370"/>
  </p1510:revLst>
</p1510:revInfo>
</file>

<file path=ppt/tableStyles.xml><?xml version="1.0" encoding="utf-8"?>
<a:tblStyleLst xmlns:a="http://schemas.openxmlformats.org/drawingml/2006/main" def="{07F8D102-4914-4D1E-9B9D-44487BBC248D}">
  <a:tblStyle styleId="{07F8D102-4914-4D1E-9B9D-44487BBC24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H JOHNNIE" userId="S::johnnie.20@ichat.sp.edu.sg::3b6be1d4-cd5c-4f3c-b36e-02e63d1b6917" providerId="AD" clId="Web-{71B2B548-8C06-483F-AA10-0607B662CAB8}"/>
    <pc:docChg chg="addSld modSld sldOrd">
      <pc:chgData name="QUAH JOHNNIE" userId="S::johnnie.20@ichat.sp.edu.sg::3b6be1d4-cd5c-4f3c-b36e-02e63d1b6917" providerId="AD" clId="Web-{71B2B548-8C06-483F-AA10-0607B662CAB8}" dt="2023-02-09T05:50:02.564" v="528" actId="20577"/>
      <pc:docMkLst>
        <pc:docMk/>
      </pc:docMkLst>
      <pc:sldChg chg="modSp">
        <pc:chgData name="QUAH JOHNNIE" userId="S::johnnie.20@ichat.sp.edu.sg::3b6be1d4-cd5c-4f3c-b36e-02e63d1b6917" providerId="AD" clId="Web-{71B2B548-8C06-483F-AA10-0607B662CAB8}" dt="2023-02-09T04:10:15.519" v="12" actId="20577"/>
        <pc:sldMkLst>
          <pc:docMk/>
          <pc:sldMk cId="0" sldId="260"/>
        </pc:sldMkLst>
        <pc:spChg chg="mod">
          <ac:chgData name="QUAH JOHNNIE" userId="S::johnnie.20@ichat.sp.edu.sg::3b6be1d4-cd5c-4f3c-b36e-02e63d1b6917" providerId="AD" clId="Web-{71B2B548-8C06-483F-AA10-0607B662CAB8}" dt="2023-02-09T04:10:15.519" v="12" actId="20577"/>
          <ac:spMkLst>
            <pc:docMk/>
            <pc:sldMk cId="0" sldId="260"/>
            <ac:spMk id="412" creationId="{00000000-0000-0000-0000-000000000000}"/>
          </ac:spMkLst>
        </pc:spChg>
      </pc:sldChg>
      <pc:sldChg chg="modSp">
        <pc:chgData name="QUAH JOHNNIE" userId="S::johnnie.20@ichat.sp.edu.sg::3b6be1d4-cd5c-4f3c-b36e-02e63d1b6917" providerId="AD" clId="Web-{71B2B548-8C06-483F-AA10-0607B662CAB8}" dt="2023-02-09T04:10:20.566" v="15" actId="20577"/>
        <pc:sldMkLst>
          <pc:docMk/>
          <pc:sldMk cId="3335443823" sldId="312"/>
        </pc:sldMkLst>
        <pc:spChg chg="mod">
          <ac:chgData name="QUAH JOHNNIE" userId="S::johnnie.20@ichat.sp.edu.sg::3b6be1d4-cd5c-4f3c-b36e-02e63d1b6917" providerId="AD" clId="Web-{71B2B548-8C06-483F-AA10-0607B662CAB8}" dt="2023-02-09T04:10:20.566" v="15" actId="20577"/>
          <ac:spMkLst>
            <pc:docMk/>
            <pc:sldMk cId="3335443823" sldId="312"/>
            <ac:spMk id="896" creationId="{00000000-0000-0000-0000-000000000000}"/>
          </ac:spMkLst>
        </pc:spChg>
      </pc:sldChg>
      <pc:sldChg chg="modSp">
        <pc:chgData name="QUAH JOHNNIE" userId="S::johnnie.20@ichat.sp.edu.sg::3b6be1d4-cd5c-4f3c-b36e-02e63d1b6917" providerId="AD" clId="Web-{71B2B548-8C06-483F-AA10-0607B662CAB8}" dt="2023-02-09T04:36:06.696" v="24" actId="20577"/>
        <pc:sldMkLst>
          <pc:docMk/>
          <pc:sldMk cId="1921029539" sldId="315"/>
        </pc:sldMkLst>
        <pc:spChg chg="mod">
          <ac:chgData name="QUAH JOHNNIE" userId="S::johnnie.20@ichat.sp.edu.sg::3b6be1d4-cd5c-4f3c-b36e-02e63d1b6917" providerId="AD" clId="Web-{71B2B548-8C06-483F-AA10-0607B662CAB8}" dt="2023-02-09T04:36:06.696" v="24" actId="20577"/>
          <ac:spMkLst>
            <pc:docMk/>
            <pc:sldMk cId="1921029539" sldId="315"/>
            <ac:spMk id="22" creationId="{053096E5-4B27-06E9-5706-543CB387265C}"/>
          </ac:spMkLst>
        </pc:spChg>
      </pc:sldChg>
      <pc:sldChg chg="addSp delSp modSp">
        <pc:chgData name="QUAH JOHNNIE" userId="S::johnnie.20@ichat.sp.edu.sg::3b6be1d4-cd5c-4f3c-b36e-02e63d1b6917" providerId="AD" clId="Web-{71B2B548-8C06-483F-AA10-0607B662CAB8}" dt="2023-02-09T04:57:16.904" v="209" actId="20577"/>
        <pc:sldMkLst>
          <pc:docMk/>
          <pc:sldMk cId="864150327" sldId="316"/>
        </pc:sldMkLst>
        <pc:spChg chg="add mod">
          <ac:chgData name="QUAH JOHNNIE" userId="S::johnnie.20@ichat.sp.edu.sg::3b6be1d4-cd5c-4f3c-b36e-02e63d1b6917" providerId="AD" clId="Web-{71B2B548-8C06-483F-AA10-0607B662CAB8}" dt="2023-02-09T04:57:16.904" v="209" actId="20577"/>
          <ac:spMkLst>
            <pc:docMk/>
            <pc:sldMk cId="864150327" sldId="316"/>
            <ac:spMk id="4" creationId="{E27DDBE0-1A64-AB55-D8AF-DC92117A930E}"/>
          </ac:spMkLst>
        </pc:spChg>
        <pc:spChg chg="add mod">
          <ac:chgData name="QUAH JOHNNIE" userId="S::johnnie.20@ichat.sp.edu.sg::3b6be1d4-cd5c-4f3c-b36e-02e63d1b6917" providerId="AD" clId="Web-{71B2B548-8C06-483F-AA10-0607B662CAB8}" dt="2023-02-09T04:56:55.372" v="195" actId="20577"/>
          <ac:spMkLst>
            <pc:docMk/>
            <pc:sldMk cId="864150327" sldId="316"/>
            <ac:spMk id="5" creationId="{AD294E89-88F7-1C98-59B3-3932BF970030}"/>
          </ac:spMkLst>
        </pc:spChg>
        <pc:picChg chg="add del mod">
          <ac:chgData name="QUAH JOHNNIE" userId="S::johnnie.20@ichat.sp.edu.sg::3b6be1d4-cd5c-4f3c-b36e-02e63d1b6917" providerId="AD" clId="Web-{71B2B548-8C06-483F-AA10-0607B662CAB8}" dt="2023-02-09T04:56:04.934" v="180"/>
          <ac:picMkLst>
            <pc:docMk/>
            <pc:sldMk cId="864150327" sldId="316"/>
            <ac:picMk id="2" creationId="{6F1E1C6D-CFEF-9B35-5302-F18CDD94A3D3}"/>
          </ac:picMkLst>
        </pc:picChg>
        <pc:picChg chg="add mod">
          <ac:chgData name="QUAH JOHNNIE" userId="S::johnnie.20@ichat.sp.edu.sg::3b6be1d4-cd5c-4f3c-b36e-02e63d1b6917" providerId="AD" clId="Web-{71B2B548-8C06-483F-AA10-0607B662CAB8}" dt="2023-02-09T04:56:28.590" v="192" actId="1076"/>
          <ac:picMkLst>
            <pc:docMk/>
            <pc:sldMk cId="864150327" sldId="316"/>
            <ac:picMk id="6" creationId="{78550DD8-20B9-AC61-6244-5D077B541F9D}"/>
          </ac:picMkLst>
        </pc:picChg>
      </pc:sldChg>
      <pc:sldChg chg="addSp delSp modSp">
        <pc:chgData name="QUAH JOHNNIE" userId="S::johnnie.20@ichat.sp.edu.sg::3b6be1d4-cd5c-4f3c-b36e-02e63d1b6917" providerId="AD" clId="Web-{71B2B548-8C06-483F-AA10-0607B662CAB8}" dt="2023-02-09T04:51:06.351" v="113" actId="1076"/>
        <pc:sldMkLst>
          <pc:docMk/>
          <pc:sldMk cId="2205047587" sldId="317"/>
        </pc:sldMkLst>
        <pc:spChg chg="add del mod">
          <ac:chgData name="QUAH JOHNNIE" userId="S::johnnie.20@ichat.sp.edu.sg::3b6be1d4-cd5c-4f3c-b36e-02e63d1b6917" providerId="AD" clId="Web-{71B2B548-8C06-483F-AA10-0607B662CAB8}" dt="2023-02-09T04:44:37.423" v="28"/>
          <ac:spMkLst>
            <pc:docMk/>
            <pc:sldMk cId="2205047587" sldId="317"/>
            <ac:spMk id="2" creationId="{A3E62AA6-D128-5533-F2BC-3559EABEBA99}"/>
          </ac:spMkLst>
        </pc:spChg>
        <pc:spChg chg="add mod">
          <ac:chgData name="QUAH JOHNNIE" userId="S::johnnie.20@ichat.sp.edu.sg::3b6be1d4-cd5c-4f3c-b36e-02e63d1b6917" providerId="AD" clId="Web-{71B2B548-8C06-483F-AA10-0607B662CAB8}" dt="2023-02-09T04:51:06.351" v="113" actId="1076"/>
          <ac:spMkLst>
            <pc:docMk/>
            <pc:sldMk cId="2205047587" sldId="317"/>
            <ac:spMk id="3" creationId="{CAF93CD5-B547-4127-C1B0-3811F3112995}"/>
          </ac:spMkLst>
        </pc:spChg>
      </pc:sldChg>
      <pc:sldChg chg="addSp delSp modSp add ord replId">
        <pc:chgData name="QUAH JOHNNIE" userId="S::johnnie.20@ichat.sp.edu.sg::3b6be1d4-cd5c-4f3c-b36e-02e63d1b6917" providerId="AD" clId="Web-{71B2B548-8C06-483F-AA10-0607B662CAB8}" dt="2023-02-09T05:14:52.452" v="334" actId="1076"/>
        <pc:sldMkLst>
          <pc:docMk/>
          <pc:sldMk cId="3195491036" sldId="320"/>
        </pc:sldMkLst>
        <pc:spChg chg="del mod">
          <ac:chgData name="QUAH JOHNNIE" userId="S::johnnie.20@ichat.sp.edu.sg::3b6be1d4-cd5c-4f3c-b36e-02e63d1b6917" providerId="AD" clId="Web-{71B2B548-8C06-483F-AA10-0607B662CAB8}" dt="2023-02-09T05:13:55.873" v="319"/>
          <ac:spMkLst>
            <pc:docMk/>
            <pc:sldMk cId="3195491036" sldId="320"/>
            <ac:spMk id="3" creationId="{8D38A198-BC36-FE3C-4804-A596E491F53E}"/>
          </ac:spMkLst>
        </pc:spChg>
        <pc:spChg chg="add mod">
          <ac:chgData name="QUAH JOHNNIE" userId="S::johnnie.20@ichat.sp.edu.sg::3b6be1d4-cd5c-4f3c-b36e-02e63d1b6917" providerId="AD" clId="Web-{71B2B548-8C06-483F-AA10-0607B662CAB8}" dt="2023-02-09T05:14:12.920" v="327" actId="1076"/>
          <ac:spMkLst>
            <pc:docMk/>
            <pc:sldMk cId="3195491036" sldId="320"/>
            <ac:spMk id="5" creationId="{387CD07E-84D3-CFF7-3CA3-A5433EAFA005}"/>
          </ac:spMkLst>
        </pc:spChg>
        <pc:spChg chg="add mod">
          <ac:chgData name="QUAH JOHNNIE" userId="S::johnnie.20@ichat.sp.edu.sg::3b6be1d4-cd5c-4f3c-b36e-02e63d1b6917" providerId="AD" clId="Web-{71B2B548-8C06-483F-AA10-0607B662CAB8}" dt="2023-02-09T05:14:44.873" v="333" actId="1076"/>
          <ac:spMkLst>
            <pc:docMk/>
            <pc:sldMk cId="3195491036" sldId="320"/>
            <ac:spMk id="6" creationId="{BE0A6212-A7A8-6BC3-54CE-F6B9C23BD252}"/>
          </ac:spMkLst>
        </pc:spChg>
        <pc:spChg chg="add del">
          <ac:chgData name="QUAH JOHNNIE" userId="S::johnnie.20@ichat.sp.edu.sg::3b6be1d4-cd5c-4f3c-b36e-02e63d1b6917" providerId="AD" clId="Web-{71B2B548-8C06-483F-AA10-0607B662CAB8}" dt="2023-02-09T05:13:59.857" v="322"/>
          <ac:spMkLst>
            <pc:docMk/>
            <pc:sldMk cId="3195491036" sldId="320"/>
            <ac:spMk id="7" creationId="{BE0A6212-A7A8-6BC3-54CE-F6B9C23BD252}"/>
          </ac:spMkLst>
        </pc:spChg>
        <pc:spChg chg="del">
          <ac:chgData name="QUAH JOHNNIE" userId="S::johnnie.20@ichat.sp.edu.sg::3b6be1d4-cd5c-4f3c-b36e-02e63d1b6917" providerId="AD" clId="Web-{71B2B548-8C06-483F-AA10-0607B662CAB8}" dt="2023-02-09T05:02:39.440" v="220"/>
          <ac:spMkLst>
            <pc:docMk/>
            <pc:sldMk cId="3195491036" sldId="320"/>
            <ac:spMk id="21" creationId="{EC4097E6-FF75-50DB-E4CE-6038B4BC51C4}"/>
          </ac:spMkLst>
        </pc:spChg>
        <pc:spChg chg="mod">
          <ac:chgData name="QUAH JOHNNIE" userId="S::johnnie.20@ichat.sp.edu.sg::3b6be1d4-cd5c-4f3c-b36e-02e63d1b6917" providerId="AD" clId="Web-{71B2B548-8C06-483F-AA10-0607B662CAB8}" dt="2023-02-09T05:02:36.737" v="219" actId="20577"/>
          <ac:spMkLst>
            <pc:docMk/>
            <pc:sldMk cId="3195491036" sldId="320"/>
            <ac:spMk id="619" creationId="{00000000-0000-0000-0000-000000000000}"/>
          </ac:spMkLst>
        </pc:spChg>
        <pc:picChg chg="del">
          <ac:chgData name="QUAH JOHNNIE" userId="S::johnnie.20@ichat.sp.edu.sg::3b6be1d4-cd5c-4f3c-b36e-02e63d1b6917" providerId="AD" clId="Web-{71B2B548-8C06-483F-AA10-0607B662CAB8}" dt="2023-02-09T05:02:39.456" v="221"/>
          <ac:picMkLst>
            <pc:docMk/>
            <pc:sldMk cId="3195491036" sldId="320"/>
            <ac:picMk id="2" creationId="{60251BBC-63A9-D58A-61AE-F4539649ECA8}"/>
          </ac:picMkLst>
        </pc:picChg>
        <pc:picChg chg="add mod">
          <ac:chgData name="QUAH JOHNNIE" userId="S::johnnie.20@ichat.sp.edu.sg::3b6be1d4-cd5c-4f3c-b36e-02e63d1b6917" providerId="AD" clId="Web-{71B2B548-8C06-483F-AA10-0607B662CAB8}" dt="2023-02-09T05:14:52.452" v="334" actId="1076"/>
          <ac:picMkLst>
            <pc:docMk/>
            <pc:sldMk cId="3195491036" sldId="320"/>
            <ac:picMk id="4" creationId="{2EBBA4ED-8A2D-F2E2-DAB8-A6690CAE06A4}"/>
          </ac:picMkLst>
        </pc:picChg>
      </pc:sldChg>
      <pc:sldChg chg="addSp delSp modSp add replId">
        <pc:chgData name="QUAH JOHNNIE" userId="S::johnnie.20@ichat.sp.edu.sg::3b6be1d4-cd5c-4f3c-b36e-02e63d1b6917" providerId="AD" clId="Web-{71B2B548-8C06-483F-AA10-0607B662CAB8}" dt="2023-02-09T05:33:45.173" v="469" actId="1076"/>
        <pc:sldMkLst>
          <pc:docMk/>
          <pc:sldMk cId="388358948" sldId="321"/>
        </pc:sldMkLst>
        <pc:spChg chg="add del mod">
          <ac:chgData name="QUAH JOHNNIE" userId="S::johnnie.20@ichat.sp.edu.sg::3b6be1d4-cd5c-4f3c-b36e-02e63d1b6917" providerId="AD" clId="Web-{71B2B548-8C06-483F-AA10-0607B662CAB8}" dt="2023-02-09T05:15:55.937" v="342"/>
          <ac:spMkLst>
            <pc:docMk/>
            <pc:sldMk cId="388358948" sldId="321"/>
            <ac:spMk id="2" creationId="{D569D8E6-92E5-FE49-073C-A386952B5982}"/>
          </ac:spMkLst>
        </pc:spChg>
        <pc:spChg chg="mod">
          <ac:chgData name="QUAH JOHNNIE" userId="S::johnnie.20@ichat.sp.edu.sg::3b6be1d4-cd5c-4f3c-b36e-02e63d1b6917" providerId="AD" clId="Web-{71B2B548-8C06-483F-AA10-0607B662CAB8}" dt="2023-02-09T05:33:45.173" v="469" actId="1076"/>
          <ac:spMkLst>
            <pc:docMk/>
            <pc:sldMk cId="388358948" sldId="321"/>
            <ac:spMk id="6" creationId="{BE0A6212-A7A8-6BC3-54CE-F6B9C23BD252}"/>
          </ac:spMkLst>
        </pc:spChg>
        <pc:spChg chg="mod">
          <ac:chgData name="QUAH JOHNNIE" userId="S::johnnie.20@ichat.sp.edu.sg::3b6be1d4-cd5c-4f3c-b36e-02e63d1b6917" providerId="AD" clId="Web-{71B2B548-8C06-483F-AA10-0607B662CAB8}" dt="2023-02-09T05:15:49.781" v="337" actId="20577"/>
          <ac:spMkLst>
            <pc:docMk/>
            <pc:sldMk cId="388358948" sldId="321"/>
            <ac:spMk id="619" creationId="{00000000-0000-0000-0000-000000000000}"/>
          </ac:spMkLst>
        </pc:spChg>
        <pc:picChg chg="add mod">
          <ac:chgData name="QUAH JOHNNIE" userId="S::johnnie.20@ichat.sp.edu.sg::3b6be1d4-cd5c-4f3c-b36e-02e63d1b6917" providerId="AD" clId="Web-{71B2B548-8C06-483F-AA10-0607B662CAB8}" dt="2023-02-09T05:17:22.392" v="373" actId="14100"/>
          <ac:picMkLst>
            <pc:docMk/>
            <pc:sldMk cId="388358948" sldId="321"/>
            <ac:picMk id="3" creationId="{AC224F49-EC3A-DEE4-83AC-72FCD4DA3F2A}"/>
          </ac:picMkLst>
        </pc:picChg>
        <pc:picChg chg="del">
          <ac:chgData name="QUAH JOHNNIE" userId="S::johnnie.20@ichat.sp.edu.sg::3b6be1d4-cd5c-4f3c-b36e-02e63d1b6917" providerId="AD" clId="Web-{71B2B548-8C06-483F-AA10-0607B662CAB8}" dt="2023-02-09T05:15:49.859" v="338"/>
          <ac:picMkLst>
            <pc:docMk/>
            <pc:sldMk cId="388358948" sldId="321"/>
            <ac:picMk id="4" creationId="{2EBBA4ED-8A2D-F2E2-DAB8-A6690CAE06A4}"/>
          </ac:picMkLst>
        </pc:picChg>
        <pc:picChg chg="add mod">
          <ac:chgData name="QUAH JOHNNIE" userId="S::johnnie.20@ichat.sp.edu.sg::3b6be1d4-cd5c-4f3c-b36e-02e63d1b6917" providerId="AD" clId="Web-{71B2B548-8C06-483F-AA10-0607B662CAB8}" dt="2023-02-09T05:17:06.923" v="367" actId="1076"/>
          <ac:picMkLst>
            <pc:docMk/>
            <pc:sldMk cId="388358948" sldId="321"/>
            <ac:picMk id="7" creationId="{AD2543FF-0F72-AE54-B8ED-EFFE4D03EEA2}"/>
          </ac:picMkLst>
        </pc:picChg>
      </pc:sldChg>
      <pc:sldChg chg="addSp delSp modSp add replId">
        <pc:chgData name="QUAH JOHNNIE" userId="S::johnnie.20@ichat.sp.edu.sg::3b6be1d4-cd5c-4f3c-b36e-02e63d1b6917" providerId="AD" clId="Web-{71B2B548-8C06-483F-AA10-0607B662CAB8}" dt="2023-02-09T05:50:02.564" v="528" actId="20577"/>
        <pc:sldMkLst>
          <pc:docMk/>
          <pc:sldMk cId="2746672721" sldId="322"/>
        </pc:sldMkLst>
        <pc:spChg chg="mod">
          <ac:chgData name="QUAH JOHNNIE" userId="S::johnnie.20@ichat.sp.edu.sg::3b6be1d4-cd5c-4f3c-b36e-02e63d1b6917" providerId="AD" clId="Web-{71B2B548-8C06-483F-AA10-0607B662CAB8}" dt="2023-02-09T05:50:02.564" v="528" actId="20577"/>
          <ac:spMkLst>
            <pc:docMk/>
            <pc:sldMk cId="2746672721" sldId="322"/>
            <ac:spMk id="6" creationId="{BE0A6212-A7A8-6BC3-54CE-F6B9C23BD252}"/>
          </ac:spMkLst>
        </pc:spChg>
        <pc:spChg chg="mod">
          <ac:chgData name="QUAH JOHNNIE" userId="S::johnnie.20@ichat.sp.edu.sg::3b6be1d4-cd5c-4f3c-b36e-02e63d1b6917" providerId="AD" clId="Web-{71B2B548-8C06-483F-AA10-0607B662CAB8}" dt="2023-02-09T05:38:20.630" v="472" actId="20577"/>
          <ac:spMkLst>
            <pc:docMk/>
            <pc:sldMk cId="2746672721" sldId="322"/>
            <ac:spMk id="619" creationId="{00000000-0000-0000-0000-000000000000}"/>
          </ac:spMkLst>
        </pc:spChg>
        <pc:picChg chg="add mod">
          <ac:chgData name="QUAH JOHNNIE" userId="S::johnnie.20@ichat.sp.edu.sg::3b6be1d4-cd5c-4f3c-b36e-02e63d1b6917" providerId="AD" clId="Web-{71B2B548-8C06-483F-AA10-0607B662CAB8}" dt="2023-02-09T05:41:39.790" v="507" actId="1076"/>
          <ac:picMkLst>
            <pc:docMk/>
            <pc:sldMk cId="2746672721" sldId="322"/>
            <ac:picMk id="2" creationId="{21C6AAA2-5085-228E-A60B-9042DEA7B6E9}"/>
          </ac:picMkLst>
        </pc:picChg>
        <pc:picChg chg="del">
          <ac:chgData name="QUAH JOHNNIE" userId="S::johnnie.20@ichat.sp.edu.sg::3b6be1d4-cd5c-4f3c-b36e-02e63d1b6917" providerId="AD" clId="Web-{71B2B548-8C06-483F-AA10-0607B662CAB8}" dt="2023-02-09T05:40:58.383" v="499"/>
          <ac:picMkLst>
            <pc:docMk/>
            <pc:sldMk cId="2746672721" sldId="322"/>
            <ac:picMk id="3" creationId="{AC224F49-EC3A-DEE4-83AC-72FCD4DA3F2A}"/>
          </ac:picMkLst>
        </pc:picChg>
        <pc:picChg chg="add mod">
          <ac:chgData name="QUAH JOHNNIE" userId="S::johnnie.20@ichat.sp.edu.sg::3b6be1d4-cd5c-4f3c-b36e-02e63d1b6917" providerId="AD" clId="Web-{71B2B548-8C06-483F-AA10-0607B662CAB8}" dt="2023-02-09T05:41:43.681" v="509" actId="14100"/>
          <ac:picMkLst>
            <pc:docMk/>
            <pc:sldMk cId="2746672721" sldId="322"/>
            <ac:picMk id="4" creationId="{67474133-DF08-1FEB-722A-8D5D5D3E56A2}"/>
          </ac:picMkLst>
        </pc:picChg>
        <pc:picChg chg="del">
          <ac:chgData name="QUAH JOHNNIE" userId="S::johnnie.20@ichat.sp.edu.sg::3b6be1d4-cd5c-4f3c-b36e-02e63d1b6917" providerId="AD" clId="Web-{71B2B548-8C06-483F-AA10-0607B662CAB8}" dt="2023-02-09T05:40:58.289" v="498"/>
          <ac:picMkLst>
            <pc:docMk/>
            <pc:sldMk cId="2746672721" sldId="322"/>
            <ac:picMk id="7" creationId="{AD2543FF-0F72-AE54-B8ED-EFFE4D03EEA2}"/>
          </ac:picMkLst>
        </pc:picChg>
      </pc:sldChg>
      <pc:sldChg chg="delSp modSp add replId">
        <pc:chgData name="QUAH JOHNNIE" userId="S::johnnie.20@ichat.sp.edu.sg::3b6be1d4-cd5c-4f3c-b36e-02e63d1b6917" providerId="AD" clId="Web-{71B2B548-8C06-483F-AA10-0607B662CAB8}" dt="2023-02-09T05:48:03.687" v="527"/>
        <pc:sldMkLst>
          <pc:docMk/>
          <pc:sldMk cId="1596294039" sldId="323"/>
        </pc:sldMkLst>
        <pc:spChg chg="del">
          <ac:chgData name="QUAH JOHNNIE" userId="S::johnnie.20@ichat.sp.edu.sg::3b6be1d4-cd5c-4f3c-b36e-02e63d1b6917" providerId="AD" clId="Web-{71B2B548-8C06-483F-AA10-0607B662CAB8}" dt="2023-02-09T05:48:03.687" v="527"/>
          <ac:spMkLst>
            <pc:docMk/>
            <pc:sldMk cId="1596294039" sldId="323"/>
            <ac:spMk id="6" creationId="{BE0A6212-A7A8-6BC3-54CE-F6B9C23BD252}"/>
          </ac:spMkLst>
        </pc:spChg>
        <pc:spChg chg="mod">
          <ac:chgData name="QUAH JOHNNIE" userId="S::johnnie.20@ichat.sp.edu.sg::3b6be1d4-cd5c-4f3c-b36e-02e63d1b6917" providerId="AD" clId="Web-{71B2B548-8C06-483F-AA10-0607B662CAB8}" dt="2023-02-09T05:48:00.405" v="524" actId="20577"/>
          <ac:spMkLst>
            <pc:docMk/>
            <pc:sldMk cId="1596294039" sldId="323"/>
            <ac:spMk id="619" creationId="{00000000-0000-0000-0000-000000000000}"/>
          </ac:spMkLst>
        </pc:spChg>
        <pc:picChg chg="del">
          <ac:chgData name="QUAH JOHNNIE" userId="S::johnnie.20@ichat.sp.edu.sg::3b6be1d4-cd5c-4f3c-b36e-02e63d1b6917" providerId="AD" clId="Web-{71B2B548-8C06-483F-AA10-0607B662CAB8}" dt="2023-02-09T05:48:00.577" v="525"/>
          <ac:picMkLst>
            <pc:docMk/>
            <pc:sldMk cId="1596294039" sldId="323"/>
            <ac:picMk id="2" creationId="{21C6AAA2-5085-228E-A60B-9042DEA7B6E9}"/>
          </ac:picMkLst>
        </pc:picChg>
        <pc:picChg chg="del">
          <ac:chgData name="QUAH JOHNNIE" userId="S::johnnie.20@ichat.sp.edu.sg::3b6be1d4-cd5c-4f3c-b36e-02e63d1b6917" providerId="AD" clId="Web-{71B2B548-8C06-483F-AA10-0607B662CAB8}" dt="2023-02-09T05:48:00.609" v="526"/>
          <ac:picMkLst>
            <pc:docMk/>
            <pc:sldMk cId="1596294039" sldId="323"/>
            <ac:picMk id="4" creationId="{67474133-DF08-1FEB-722A-8D5D5D3E56A2}"/>
          </ac:picMkLst>
        </pc:picChg>
      </pc:sldChg>
    </pc:docChg>
  </pc:docChgLst>
  <pc:docChgLst>
    <pc:chgData name="QUAH JOHNNIE" userId="S::johnnie.20@ichat.sp.edu.sg::3b6be1d4-cd5c-4f3c-b36e-02e63d1b6917" providerId="AD" clId="Web-{D5CF7888-B127-4833-BD27-6B727A4D1F34}"/>
    <pc:docChg chg="addSld delSld modSld">
      <pc:chgData name="QUAH JOHNNIE" userId="S::johnnie.20@ichat.sp.edu.sg::3b6be1d4-cd5c-4f3c-b36e-02e63d1b6917" providerId="AD" clId="Web-{D5CF7888-B127-4833-BD27-6B727A4D1F34}" dt="2023-02-09T06:03:33.277" v="99"/>
      <pc:docMkLst>
        <pc:docMk/>
      </pc:docMkLst>
      <pc:sldChg chg="addSp modSp">
        <pc:chgData name="QUAH JOHNNIE" userId="S::johnnie.20@ichat.sp.edu.sg::3b6be1d4-cd5c-4f3c-b36e-02e63d1b6917" providerId="AD" clId="Web-{D5CF7888-B127-4833-BD27-6B727A4D1F34}" dt="2023-02-09T05:59:29.787" v="92" actId="20577"/>
        <pc:sldMkLst>
          <pc:docMk/>
          <pc:sldMk cId="1596294039" sldId="323"/>
        </pc:sldMkLst>
        <pc:spChg chg="add mod">
          <ac:chgData name="QUAH JOHNNIE" userId="S::johnnie.20@ichat.sp.edu.sg::3b6be1d4-cd5c-4f3c-b36e-02e63d1b6917" providerId="AD" clId="Web-{D5CF7888-B127-4833-BD27-6B727A4D1F34}" dt="2023-02-09T05:59:29.787" v="92" actId="20577"/>
          <ac:spMkLst>
            <pc:docMk/>
            <pc:sldMk cId="1596294039" sldId="323"/>
            <ac:spMk id="4" creationId="{14098F75-3826-CCC6-F6B3-EE736EA32A96}"/>
          </ac:spMkLst>
        </pc:spChg>
        <pc:picChg chg="add mod">
          <ac:chgData name="QUAH JOHNNIE" userId="S::johnnie.20@ichat.sp.edu.sg::3b6be1d4-cd5c-4f3c-b36e-02e63d1b6917" providerId="AD" clId="Web-{D5CF7888-B127-4833-BD27-6B727A4D1F34}" dt="2023-02-09T05:55:59.907" v="14" actId="14100"/>
          <ac:picMkLst>
            <pc:docMk/>
            <pc:sldMk cId="1596294039" sldId="323"/>
            <ac:picMk id="2" creationId="{0369F4A2-1965-8EBD-4397-00BAECAC6445}"/>
          </ac:picMkLst>
        </pc:picChg>
      </pc:sldChg>
      <pc:sldChg chg="add del replId">
        <pc:chgData name="QUAH JOHNNIE" userId="S::johnnie.20@ichat.sp.edu.sg::3b6be1d4-cd5c-4f3c-b36e-02e63d1b6917" providerId="AD" clId="Web-{D5CF7888-B127-4833-BD27-6B727A4D1F34}" dt="2023-02-09T05:58:26.676" v="79"/>
        <pc:sldMkLst>
          <pc:docMk/>
          <pc:sldMk cId="2320385314" sldId="324"/>
        </pc:sldMkLst>
      </pc:sldChg>
      <pc:sldChg chg="addSp delSp modSp add replId">
        <pc:chgData name="QUAH JOHNNIE" userId="S::johnnie.20@ichat.sp.edu.sg::3b6be1d4-cd5c-4f3c-b36e-02e63d1b6917" providerId="AD" clId="Web-{D5CF7888-B127-4833-BD27-6B727A4D1F34}" dt="2023-02-09T06:03:33.277" v="99"/>
        <pc:sldMkLst>
          <pc:docMk/>
          <pc:sldMk cId="4215802389" sldId="324"/>
        </pc:sldMkLst>
        <pc:spChg chg="mod">
          <ac:chgData name="QUAH JOHNNIE" userId="S::johnnie.20@ichat.sp.edu.sg::3b6be1d4-cd5c-4f3c-b36e-02e63d1b6917" providerId="AD" clId="Web-{D5CF7888-B127-4833-BD27-6B727A4D1F34}" dt="2023-02-09T06:03:30.339" v="97" actId="20577"/>
          <ac:spMkLst>
            <pc:docMk/>
            <pc:sldMk cId="4215802389" sldId="324"/>
            <ac:spMk id="6" creationId="{BE0A6212-A7A8-6BC3-54CE-F6B9C23BD252}"/>
          </ac:spMkLst>
        </pc:spChg>
        <pc:spChg chg="mod">
          <ac:chgData name="QUAH JOHNNIE" userId="S::johnnie.20@ichat.sp.edu.sg::3b6be1d4-cd5c-4f3c-b36e-02e63d1b6917" providerId="AD" clId="Web-{D5CF7888-B127-4833-BD27-6B727A4D1F34}" dt="2023-02-09T05:59:16.709" v="90" actId="20577"/>
          <ac:spMkLst>
            <pc:docMk/>
            <pc:sldMk cId="4215802389" sldId="324"/>
            <ac:spMk id="619" creationId="{00000000-0000-0000-0000-000000000000}"/>
          </ac:spMkLst>
        </pc:spChg>
        <pc:picChg chg="add del">
          <ac:chgData name="QUAH JOHNNIE" userId="S::johnnie.20@ichat.sp.edu.sg::3b6be1d4-cd5c-4f3c-b36e-02e63d1b6917" providerId="AD" clId="Web-{D5CF7888-B127-4833-BD27-6B727A4D1F34}" dt="2023-02-09T06:03:33.277" v="99"/>
          <ac:picMkLst>
            <pc:docMk/>
            <pc:sldMk cId="4215802389" sldId="324"/>
            <ac:picMk id="4" creationId="{67474133-DF08-1FEB-722A-8D5D5D3E56A2}"/>
          </ac:picMkLst>
        </pc:picChg>
      </pc:sldChg>
    </pc:docChg>
  </pc:docChgLst>
  <pc:docChgLst>
    <pc:chgData name="JAYDEN YAP JEAN HNG" userId="66824b3b-90af-48ae-91f4-73f35fb89cd2" providerId="ADAL" clId="{A2A0ACCD-6D1B-4C2B-91A0-654A67F0EF74}"/>
    <pc:docChg chg="undo redo custSel addSld delSld modSld sldOrd">
      <pc:chgData name="JAYDEN YAP JEAN HNG" userId="66824b3b-90af-48ae-91f4-73f35fb89cd2" providerId="ADAL" clId="{A2A0ACCD-6D1B-4C2B-91A0-654A67F0EF74}" dt="2023-02-09T08:49:06.315" v="1954" actId="1076"/>
      <pc:docMkLst>
        <pc:docMk/>
      </pc:docMkLst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0" sldId="256"/>
        </pc:sldMkLst>
      </pc:sldChg>
      <pc:sldChg chg="modSp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0" sldId="257"/>
        </pc:sldMkLst>
        <pc:graphicFrameChg chg="modGraphic">
          <ac:chgData name="JAYDEN YAP JEAN HNG" userId="66824b3b-90af-48ae-91f4-73f35fb89cd2" providerId="ADAL" clId="{A2A0ACCD-6D1B-4C2B-91A0-654A67F0EF74}" dt="2023-02-09T06:07:47.048" v="88" actId="20577"/>
          <ac:graphicFrameMkLst>
            <pc:docMk/>
            <pc:sldMk cId="0" sldId="257"/>
            <ac:graphicFrameMk id="384" creationId="{00000000-0000-0000-0000-000000000000}"/>
          </ac:graphicFrameMkLst>
        </pc:graphicFrameChg>
      </pc:sldChg>
      <pc:sldChg chg="addSp modSp mod modTransition">
        <pc:chgData name="JAYDEN YAP JEAN HNG" userId="66824b3b-90af-48ae-91f4-73f35fb89cd2" providerId="ADAL" clId="{A2A0ACCD-6D1B-4C2B-91A0-654A67F0EF74}" dt="2023-02-09T08:49:06.315" v="1954" actId="1076"/>
        <pc:sldMkLst>
          <pc:docMk/>
          <pc:sldMk cId="0" sldId="259"/>
        </pc:sldMkLst>
        <pc:spChg chg="mod">
          <ac:chgData name="JAYDEN YAP JEAN HNG" userId="66824b3b-90af-48ae-91f4-73f35fb89cd2" providerId="ADAL" clId="{A2A0ACCD-6D1B-4C2B-91A0-654A67F0EF74}" dt="2023-02-09T08:48:51.745" v="1949" actId="1076"/>
          <ac:spMkLst>
            <pc:docMk/>
            <pc:sldMk cId="0" sldId="259"/>
            <ac:spMk id="401" creationId="{00000000-0000-0000-0000-000000000000}"/>
          </ac:spMkLst>
        </pc:spChg>
        <pc:spChg chg="mod">
          <ac:chgData name="JAYDEN YAP JEAN HNG" userId="66824b3b-90af-48ae-91f4-73f35fb89cd2" providerId="ADAL" clId="{A2A0ACCD-6D1B-4C2B-91A0-654A67F0EF74}" dt="2023-02-09T08:49:00.490" v="1952" actId="1076"/>
          <ac:spMkLst>
            <pc:docMk/>
            <pc:sldMk cId="0" sldId="259"/>
            <ac:spMk id="406" creationId="{00000000-0000-0000-0000-000000000000}"/>
          </ac:spMkLst>
        </pc:spChg>
        <pc:picChg chg="add mod">
          <ac:chgData name="JAYDEN YAP JEAN HNG" userId="66824b3b-90af-48ae-91f4-73f35fb89cd2" providerId="ADAL" clId="{A2A0ACCD-6D1B-4C2B-91A0-654A67F0EF74}" dt="2023-02-09T08:49:06.315" v="1954" actId="1076"/>
          <ac:picMkLst>
            <pc:docMk/>
            <pc:sldMk cId="0" sldId="259"/>
            <ac:picMk id="3" creationId="{D51382E9-66E0-885B-18D8-FF7415670D25}"/>
          </ac:picMkLst>
        </pc:picChg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0" sldId="260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3335443823" sldId="312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2503627338" sldId="313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2827216537" sldId="314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921029539" sldId="315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864150327" sldId="316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2205047587" sldId="317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259279358" sldId="318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684535796" sldId="319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3195491036" sldId="320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388358948" sldId="321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2746672721" sldId="322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596294039" sldId="323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4215802389" sldId="324"/>
        </pc:sldMkLst>
      </pc:sldChg>
      <pc:sldChg chg="modSp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4003042954" sldId="325"/>
        </pc:sldMkLst>
        <pc:spChg chg="mod">
          <ac:chgData name="JAYDEN YAP JEAN HNG" userId="66824b3b-90af-48ae-91f4-73f35fb89cd2" providerId="ADAL" clId="{A2A0ACCD-6D1B-4C2B-91A0-654A67F0EF74}" dt="2023-02-09T06:09:25.314" v="115" actId="20577"/>
          <ac:spMkLst>
            <pc:docMk/>
            <pc:sldMk cId="4003042954" sldId="325"/>
            <ac:spMk id="413" creationId="{00000000-0000-0000-0000-000000000000}"/>
          </ac:spMkLst>
        </pc:spChg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2154924976" sldId="326"/>
        </pc:sldMkLst>
      </pc:sldChg>
      <pc:sldChg chg="addSp del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783508599" sldId="327"/>
        </pc:sldMkLst>
        <pc:spChg chg="del">
          <ac:chgData name="JAYDEN YAP JEAN HNG" userId="66824b3b-90af-48ae-91f4-73f35fb89cd2" providerId="ADAL" clId="{A2A0ACCD-6D1B-4C2B-91A0-654A67F0EF74}" dt="2023-02-09T06:11:30.699" v="342" actId="478"/>
          <ac:spMkLst>
            <pc:docMk/>
            <pc:sldMk cId="783508599" sldId="327"/>
            <ac:spMk id="3" creationId="{9532B0A8-3949-2740-6CAA-9A227D529A25}"/>
          </ac:spMkLst>
        </pc:spChg>
        <pc:spChg chg="mod ord">
          <ac:chgData name="JAYDEN YAP JEAN HNG" userId="66824b3b-90af-48ae-91f4-73f35fb89cd2" providerId="ADAL" clId="{A2A0ACCD-6D1B-4C2B-91A0-654A67F0EF74}" dt="2023-02-09T06:15:59.473" v="590" actId="20577"/>
          <ac:spMkLst>
            <pc:docMk/>
            <pc:sldMk cId="783508599" sldId="327"/>
            <ac:spMk id="4" creationId="{14098F75-3826-CCC6-F6B3-EE736EA32A96}"/>
          </ac:spMkLst>
        </pc:spChg>
        <pc:spChg chg="del">
          <ac:chgData name="JAYDEN YAP JEAN HNG" userId="66824b3b-90af-48ae-91f4-73f35fb89cd2" providerId="ADAL" clId="{A2A0ACCD-6D1B-4C2B-91A0-654A67F0EF74}" dt="2023-02-09T06:11:29.232" v="341" actId="478"/>
          <ac:spMkLst>
            <pc:docMk/>
            <pc:sldMk cId="783508599" sldId="327"/>
            <ac:spMk id="5" creationId="{387CD07E-84D3-CFF7-3CA3-A5433EAFA005}"/>
          </ac:spMkLst>
        </pc:spChg>
        <pc:spChg chg="del mod">
          <ac:chgData name="JAYDEN YAP JEAN HNG" userId="66824b3b-90af-48ae-91f4-73f35fb89cd2" providerId="ADAL" clId="{A2A0ACCD-6D1B-4C2B-91A0-654A67F0EF74}" dt="2023-02-09T06:24:18.296" v="773" actId="478"/>
          <ac:spMkLst>
            <pc:docMk/>
            <pc:sldMk cId="783508599" sldId="327"/>
            <ac:spMk id="11" creationId="{B24CDACC-B83D-DC00-D606-3D5F5BAECB52}"/>
          </ac:spMkLst>
        </pc:spChg>
        <pc:spChg chg="mod">
          <ac:chgData name="JAYDEN YAP JEAN HNG" userId="66824b3b-90af-48ae-91f4-73f35fb89cd2" providerId="ADAL" clId="{A2A0ACCD-6D1B-4C2B-91A0-654A67F0EF74}" dt="2023-02-09T06:26:09.886" v="899" actId="20577"/>
          <ac:spMkLst>
            <pc:docMk/>
            <pc:sldMk cId="783508599" sldId="327"/>
            <ac:spMk id="13" creationId="{4AD12F3D-6EB1-B935-6949-D5A564A67AFC}"/>
          </ac:spMkLst>
        </pc:spChg>
        <pc:spChg chg="mod">
          <ac:chgData name="JAYDEN YAP JEAN HNG" userId="66824b3b-90af-48ae-91f4-73f35fb89cd2" providerId="ADAL" clId="{A2A0ACCD-6D1B-4C2B-91A0-654A67F0EF74}" dt="2023-02-09T06:25:04.548" v="775" actId="1076"/>
          <ac:spMkLst>
            <pc:docMk/>
            <pc:sldMk cId="783508599" sldId="327"/>
            <ac:spMk id="15" creationId="{821433DB-5381-E15E-B33A-009992C2B82D}"/>
          </ac:spMkLst>
        </pc:spChg>
        <pc:spChg chg="mod">
          <ac:chgData name="JAYDEN YAP JEAN HNG" userId="66824b3b-90af-48ae-91f4-73f35fb89cd2" providerId="ADAL" clId="{A2A0ACCD-6D1B-4C2B-91A0-654A67F0EF74}" dt="2023-02-09T06:09:33.714" v="135" actId="20577"/>
          <ac:spMkLst>
            <pc:docMk/>
            <pc:sldMk cId="783508599" sldId="327"/>
            <ac:spMk id="619" creationId="{00000000-0000-0000-0000-000000000000}"/>
          </ac:spMkLst>
        </pc:spChg>
        <pc:picChg chg="del">
          <ac:chgData name="JAYDEN YAP JEAN HNG" userId="66824b3b-90af-48ae-91f4-73f35fb89cd2" providerId="ADAL" clId="{A2A0ACCD-6D1B-4C2B-91A0-654A67F0EF74}" dt="2023-02-09T06:10:18.833" v="261" actId="478"/>
          <ac:picMkLst>
            <pc:docMk/>
            <pc:sldMk cId="783508599" sldId="327"/>
            <ac:picMk id="2" creationId="{0369F4A2-1965-8EBD-4397-00BAECAC6445}"/>
          </ac:picMkLst>
        </pc:picChg>
        <pc:picChg chg="add mod">
          <ac:chgData name="JAYDEN YAP JEAN HNG" userId="66824b3b-90af-48ae-91f4-73f35fb89cd2" providerId="ADAL" clId="{A2A0ACCD-6D1B-4C2B-91A0-654A67F0EF74}" dt="2023-02-09T06:25:02.831" v="774" actId="1076"/>
          <ac:picMkLst>
            <pc:docMk/>
            <pc:sldMk cId="783508599" sldId="327"/>
            <ac:picMk id="6" creationId="{5FB2DFB2-DF2F-2877-4713-1E8C9EC95D36}"/>
          </ac:picMkLst>
        </pc:picChg>
      </pc:sldChg>
      <pc:sldChg chg="addSp del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957217233" sldId="328"/>
        </pc:sldMkLst>
        <pc:spChg chg="add del mod">
          <ac:chgData name="JAYDEN YAP JEAN HNG" userId="66824b3b-90af-48ae-91f4-73f35fb89cd2" providerId="ADAL" clId="{A2A0ACCD-6D1B-4C2B-91A0-654A67F0EF74}" dt="2023-02-09T06:19:55.993" v="700" actId="21"/>
          <ac:spMkLst>
            <pc:docMk/>
            <pc:sldMk cId="1957217233" sldId="328"/>
            <ac:spMk id="3" creationId="{9CFBC44F-7F13-EC66-F59F-8DEFC9706B66}"/>
          </ac:spMkLst>
        </pc:spChg>
        <pc:spChg chg="del mod">
          <ac:chgData name="JAYDEN YAP JEAN HNG" userId="66824b3b-90af-48ae-91f4-73f35fb89cd2" providerId="ADAL" clId="{A2A0ACCD-6D1B-4C2B-91A0-654A67F0EF74}" dt="2023-02-09T06:18:31.698" v="651" actId="478"/>
          <ac:spMkLst>
            <pc:docMk/>
            <pc:sldMk cId="1957217233" sldId="328"/>
            <ac:spMk id="4" creationId="{14098F75-3826-CCC6-F6B3-EE736EA32A96}"/>
          </ac:spMkLst>
        </pc:spChg>
        <pc:spChg chg="add mod">
          <ac:chgData name="JAYDEN YAP JEAN HNG" userId="66824b3b-90af-48ae-91f4-73f35fb89cd2" providerId="ADAL" clId="{A2A0ACCD-6D1B-4C2B-91A0-654A67F0EF74}" dt="2023-02-09T06:29:21.380" v="1072" actId="1076"/>
          <ac:spMkLst>
            <pc:docMk/>
            <pc:sldMk cId="1957217233" sldId="328"/>
            <ac:spMk id="7" creationId="{F1E7A36A-56FB-9FD4-59CC-4C472A5F04E2}"/>
          </ac:spMkLst>
        </pc:spChg>
        <pc:spChg chg="mod">
          <ac:chgData name="JAYDEN YAP JEAN HNG" userId="66824b3b-90af-48ae-91f4-73f35fb89cd2" providerId="ADAL" clId="{A2A0ACCD-6D1B-4C2B-91A0-654A67F0EF74}" dt="2023-02-09T06:16:22.848" v="609" actId="20577"/>
          <ac:spMkLst>
            <pc:docMk/>
            <pc:sldMk cId="1957217233" sldId="328"/>
            <ac:spMk id="619" creationId="{00000000-0000-0000-0000-000000000000}"/>
          </ac:spMkLst>
        </pc:spChg>
        <pc:picChg chg="add mod modCrop">
          <ac:chgData name="JAYDEN YAP JEAN HNG" userId="66824b3b-90af-48ae-91f4-73f35fb89cd2" providerId="ADAL" clId="{A2A0ACCD-6D1B-4C2B-91A0-654A67F0EF74}" dt="2023-02-09T06:29:28.287" v="1075" actId="1076"/>
          <ac:picMkLst>
            <pc:docMk/>
            <pc:sldMk cId="1957217233" sldId="328"/>
            <ac:picMk id="2" creationId="{CA7F423A-C0FA-F7C2-7773-03858014074C}"/>
          </ac:picMkLst>
        </pc:picChg>
        <pc:picChg chg="del mod">
          <ac:chgData name="JAYDEN YAP JEAN HNG" userId="66824b3b-90af-48ae-91f4-73f35fb89cd2" providerId="ADAL" clId="{A2A0ACCD-6D1B-4C2B-91A0-654A67F0EF74}" dt="2023-02-09T06:17:18.545" v="611" actId="478"/>
          <ac:picMkLst>
            <pc:docMk/>
            <pc:sldMk cId="1957217233" sldId="328"/>
            <ac:picMk id="6" creationId="{5FB2DFB2-DF2F-2877-4713-1E8C9EC95D36}"/>
          </ac:picMkLst>
        </pc:picChg>
        <pc:picChg chg="add del mod modCrop">
          <ac:chgData name="JAYDEN YAP JEAN HNG" userId="66824b3b-90af-48ae-91f4-73f35fb89cd2" providerId="ADAL" clId="{A2A0ACCD-6D1B-4C2B-91A0-654A67F0EF74}" dt="2023-02-09T06:28:54.396" v="1035" actId="478"/>
          <ac:picMkLst>
            <pc:docMk/>
            <pc:sldMk cId="1957217233" sldId="328"/>
            <ac:picMk id="8" creationId="{783575FD-93C1-0208-C2E4-97B6203BB8E4}"/>
          </ac:picMkLst>
        </pc:picChg>
      </pc:sldChg>
      <pc:sldChg chg="addSp del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048548363" sldId="329"/>
        </pc:sldMkLst>
        <pc:spChg chg="del">
          <ac:chgData name="JAYDEN YAP JEAN HNG" userId="66824b3b-90af-48ae-91f4-73f35fb89cd2" providerId="ADAL" clId="{A2A0ACCD-6D1B-4C2B-91A0-654A67F0EF74}" dt="2023-02-09T06:18:01.241" v="626" actId="478"/>
          <ac:spMkLst>
            <pc:docMk/>
            <pc:sldMk cId="1048548363" sldId="329"/>
            <ac:spMk id="4" creationId="{14098F75-3826-CCC6-F6B3-EE736EA32A96}"/>
          </ac:spMkLst>
        </pc:spChg>
        <pc:spChg chg="mod">
          <ac:chgData name="JAYDEN YAP JEAN HNG" userId="66824b3b-90af-48ae-91f4-73f35fb89cd2" providerId="ADAL" clId="{A2A0ACCD-6D1B-4C2B-91A0-654A67F0EF74}" dt="2023-02-09T06:21:28.721" v="741" actId="1076"/>
          <ac:spMkLst>
            <pc:docMk/>
            <pc:sldMk cId="1048548363" sldId="329"/>
            <ac:spMk id="619" creationId="{00000000-0000-0000-0000-000000000000}"/>
          </ac:spMkLst>
        </pc:spChg>
        <pc:picChg chg="mod modCrop">
          <ac:chgData name="JAYDEN YAP JEAN HNG" userId="66824b3b-90af-48ae-91f4-73f35fb89cd2" providerId="ADAL" clId="{A2A0ACCD-6D1B-4C2B-91A0-654A67F0EF74}" dt="2023-02-09T06:22:03.834" v="747" actId="14100"/>
          <ac:picMkLst>
            <pc:docMk/>
            <pc:sldMk cId="1048548363" sldId="329"/>
            <ac:picMk id="2" creationId="{CA7F423A-C0FA-F7C2-7773-03858014074C}"/>
          </ac:picMkLst>
        </pc:picChg>
        <pc:picChg chg="add del mod modCrop">
          <ac:chgData name="JAYDEN YAP JEAN HNG" userId="66824b3b-90af-48ae-91f4-73f35fb89cd2" providerId="ADAL" clId="{A2A0ACCD-6D1B-4C2B-91A0-654A67F0EF74}" dt="2023-02-09T06:49:37.594" v="1253" actId="478"/>
          <ac:picMkLst>
            <pc:docMk/>
            <pc:sldMk cId="1048548363" sldId="329"/>
            <ac:picMk id="3" creationId="{C3EA6AAB-1881-A501-14D2-D8376D6948F5}"/>
          </ac:picMkLst>
        </pc:picChg>
        <pc:picChg chg="add mod modCrop">
          <ac:chgData name="JAYDEN YAP JEAN HNG" userId="66824b3b-90af-48ae-91f4-73f35fb89cd2" providerId="ADAL" clId="{A2A0ACCD-6D1B-4C2B-91A0-654A67F0EF74}" dt="2023-02-09T06:49:50.787" v="1259" actId="1076"/>
          <ac:picMkLst>
            <pc:docMk/>
            <pc:sldMk cId="1048548363" sldId="329"/>
            <ac:picMk id="5" creationId="{BE38A7B2-9E89-9404-297F-1AC8B46A93F2}"/>
          </ac:picMkLst>
        </pc:picChg>
      </pc:sldChg>
      <pc:sldChg chg="add del">
        <pc:chgData name="JAYDEN YAP JEAN HNG" userId="66824b3b-90af-48ae-91f4-73f35fb89cd2" providerId="ADAL" clId="{A2A0ACCD-6D1B-4C2B-91A0-654A67F0EF74}" dt="2023-02-09T06:29:36.817" v="1078" actId="47"/>
        <pc:sldMkLst>
          <pc:docMk/>
          <pc:sldMk cId="1473028837" sldId="330"/>
        </pc:sldMkLst>
      </pc:sldChg>
      <pc:sldChg chg="addSp del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3894884461" sldId="331"/>
        </pc:sldMkLst>
        <pc:spChg chg="mod">
          <ac:chgData name="JAYDEN YAP JEAN HNG" userId="66824b3b-90af-48ae-91f4-73f35fb89cd2" providerId="ADAL" clId="{A2A0ACCD-6D1B-4C2B-91A0-654A67F0EF74}" dt="2023-02-09T06:32:19.165" v="1226" actId="20577"/>
          <ac:spMkLst>
            <pc:docMk/>
            <pc:sldMk cId="3894884461" sldId="331"/>
            <ac:spMk id="7" creationId="{F1E7A36A-56FB-9FD4-59CC-4C472A5F04E2}"/>
          </ac:spMkLst>
        </pc:spChg>
        <pc:spChg chg="mod">
          <ac:chgData name="JAYDEN YAP JEAN HNG" userId="66824b3b-90af-48ae-91f4-73f35fb89cd2" providerId="ADAL" clId="{A2A0ACCD-6D1B-4C2B-91A0-654A67F0EF74}" dt="2023-02-09T06:29:52.426" v="1100" actId="20577"/>
          <ac:spMkLst>
            <pc:docMk/>
            <pc:sldMk cId="3894884461" sldId="331"/>
            <ac:spMk id="619" creationId="{00000000-0000-0000-0000-000000000000}"/>
          </ac:spMkLst>
        </pc:spChg>
        <pc:picChg chg="del mod">
          <ac:chgData name="JAYDEN YAP JEAN HNG" userId="66824b3b-90af-48ae-91f4-73f35fb89cd2" providerId="ADAL" clId="{A2A0ACCD-6D1B-4C2B-91A0-654A67F0EF74}" dt="2023-02-09T06:29:42.495" v="1080" actId="478"/>
          <ac:picMkLst>
            <pc:docMk/>
            <pc:sldMk cId="3894884461" sldId="331"/>
            <ac:picMk id="2" creationId="{CA7F423A-C0FA-F7C2-7773-03858014074C}"/>
          </ac:picMkLst>
        </pc:picChg>
        <pc:picChg chg="add mod modCrop">
          <ac:chgData name="JAYDEN YAP JEAN HNG" userId="66824b3b-90af-48ae-91f4-73f35fb89cd2" providerId="ADAL" clId="{A2A0ACCD-6D1B-4C2B-91A0-654A67F0EF74}" dt="2023-02-09T06:30:15.320" v="1109" actId="1076"/>
          <ac:picMkLst>
            <pc:docMk/>
            <pc:sldMk cId="3894884461" sldId="331"/>
            <ac:picMk id="3" creationId="{59389F93-7E9D-149D-FEA7-5A56A03F53F5}"/>
          </ac:picMkLst>
        </pc:picChg>
        <pc:picChg chg="del">
          <ac:chgData name="JAYDEN YAP JEAN HNG" userId="66824b3b-90af-48ae-91f4-73f35fb89cd2" providerId="ADAL" clId="{A2A0ACCD-6D1B-4C2B-91A0-654A67F0EF74}" dt="2023-02-09T06:31:10.541" v="1150" actId="478"/>
          <ac:picMkLst>
            <pc:docMk/>
            <pc:sldMk cId="3894884461" sldId="331"/>
            <ac:picMk id="4" creationId="{494B866C-2414-9467-BD06-EAF7E231F322}"/>
          </ac:picMkLst>
        </pc:picChg>
      </pc:sldChg>
      <pc:sldChg chg="modSp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426106079" sldId="332"/>
        </pc:sldMkLst>
        <pc:spChg chg="mod">
          <ac:chgData name="JAYDEN YAP JEAN HNG" userId="66824b3b-90af-48ae-91f4-73f35fb89cd2" providerId="ADAL" clId="{A2A0ACCD-6D1B-4C2B-91A0-654A67F0EF74}" dt="2023-02-09T06:55:35.789" v="1463" actId="1076"/>
          <ac:spMkLst>
            <pc:docMk/>
            <pc:sldMk cId="1426106079" sldId="332"/>
            <ac:spMk id="7" creationId="{F1E7A36A-56FB-9FD4-59CC-4C472A5F04E2}"/>
          </ac:spMkLst>
        </pc:spChg>
        <pc:picChg chg="mod modCrop">
          <ac:chgData name="JAYDEN YAP JEAN HNG" userId="66824b3b-90af-48ae-91f4-73f35fb89cd2" providerId="ADAL" clId="{A2A0ACCD-6D1B-4C2B-91A0-654A67F0EF74}" dt="2023-02-09T06:53:31.478" v="1295" actId="1076"/>
          <ac:picMkLst>
            <pc:docMk/>
            <pc:sldMk cId="1426106079" sldId="332"/>
            <ac:picMk id="4" creationId="{6F1D9800-80EC-A203-03B0-8017B1AFD390}"/>
          </ac:picMkLst>
        </pc:picChg>
      </pc:sldChg>
      <pc:sldChg chg="add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3503542417" sldId="333"/>
        </pc:sldMkLst>
        <pc:spChg chg="mod">
          <ac:chgData name="JAYDEN YAP JEAN HNG" userId="66824b3b-90af-48ae-91f4-73f35fb89cd2" providerId="ADAL" clId="{A2A0ACCD-6D1B-4C2B-91A0-654A67F0EF74}" dt="2023-02-09T06:58:57.824" v="1764" actId="1076"/>
          <ac:spMkLst>
            <pc:docMk/>
            <pc:sldMk cId="3503542417" sldId="333"/>
            <ac:spMk id="7" creationId="{F1E7A36A-56FB-9FD4-59CC-4C472A5F04E2}"/>
          </ac:spMkLst>
        </pc:spChg>
        <pc:picChg chg="add mod modCrop">
          <ac:chgData name="JAYDEN YAP JEAN HNG" userId="66824b3b-90af-48ae-91f4-73f35fb89cd2" providerId="ADAL" clId="{A2A0ACCD-6D1B-4C2B-91A0-654A67F0EF74}" dt="2023-02-09T06:56:01.414" v="1469" actId="1076"/>
          <ac:picMkLst>
            <pc:docMk/>
            <pc:sldMk cId="3503542417" sldId="333"/>
            <ac:picMk id="2" creationId="{D862C309-D22C-6EFD-56E8-F7F728D844E4}"/>
          </ac:picMkLst>
        </pc:picChg>
      </pc:sldChg>
      <pc:sldChg chg="addSp delSp modSp add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526608957" sldId="334"/>
        </pc:sldMkLst>
        <pc:spChg chg="add mod">
          <ac:chgData name="JAYDEN YAP JEAN HNG" userId="66824b3b-90af-48ae-91f4-73f35fb89cd2" providerId="ADAL" clId="{A2A0ACCD-6D1B-4C2B-91A0-654A67F0EF74}" dt="2023-02-09T06:36:45.323" v="1246" actId="14100"/>
          <ac:spMkLst>
            <pc:docMk/>
            <pc:sldMk cId="1526608957" sldId="334"/>
            <ac:spMk id="2" creationId="{72951287-BB81-E650-D3AC-D82310D6BDC9}"/>
          </ac:spMkLst>
        </pc:spChg>
        <pc:spChg chg="add del">
          <ac:chgData name="JAYDEN YAP JEAN HNG" userId="66824b3b-90af-48ae-91f4-73f35fb89cd2" providerId="ADAL" clId="{A2A0ACCD-6D1B-4C2B-91A0-654A67F0EF74}" dt="2023-02-09T06:37:00.632" v="1249" actId="478"/>
          <ac:spMkLst>
            <pc:docMk/>
            <pc:sldMk cId="1526608957" sldId="334"/>
            <ac:spMk id="3" creationId="{B035DEB2-4B99-ED4F-03BF-3CB23A605207}"/>
          </ac:spMkLst>
        </pc:spChg>
        <pc:spChg chg="add del mod">
          <ac:chgData name="JAYDEN YAP JEAN HNG" userId="66824b3b-90af-48ae-91f4-73f35fb89cd2" providerId="ADAL" clId="{A2A0ACCD-6D1B-4C2B-91A0-654A67F0EF74}" dt="2023-02-09T06:37:00.632" v="1249" actId="478"/>
          <ac:spMkLst>
            <pc:docMk/>
            <pc:sldMk cId="1526608957" sldId="334"/>
            <ac:spMk id="4" creationId="{DA0804E6-80C4-01C4-0399-FD2DA6773A66}"/>
          </ac:spMkLst>
        </pc:spChg>
        <pc:spChg chg="add del">
          <ac:chgData name="JAYDEN YAP JEAN HNG" userId="66824b3b-90af-48ae-91f4-73f35fb89cd2" providerId="ADAL" clId="{A2A0ACCD-6D1B-4C2B-91A0-654A67F0EF74}" dt="2023-02-09T06:37:08.133" v="1252" actId="478"/>
          <ac:spMkLst>
            <pc:docMk/>
            <pc:sldMk cId="1526608957" sldId="334"/>
            <ac:spMk id="5" creationId="{726950CB-BA53-7139-7B54-996F8A1DBE3F}"/>
          </ac:spMkLst>
        </pc:spChg>
        <pc:spChg chg="add del mod">
          <ac:chgData name="JAYDEN YAP JEAN HNG" userId="66824b3b-90af-48ae-91f4-73f35fb89cd2" providerId="ADAL" clId="{A2A0ACCD-6D1B-4C2B-91A0-654A67F0EF74}" dt="2023-02-09T06:37:08.133" v="1252" actId="478"/>
          <ac:spMkLst>
            <pc:docMk/>
            <pc:sldMk cId="1526608957" sldId="334"/>
            <ac:spMk id="6" creationId="{54DF2192-066C-C4FC-0E9C-B035355042AA}"/>
          </ac:spMkLst>
        </pc:spChg>
        <pc:spChg chg="del">
          <ac:chgData name="JAYDEN YAP JEAN HNG" userId="66824b3b-90af-48ae-91f4-73f35fb89cd2" providerId="ADAL" clId="{A2A0ACCD-6D1B-4C2B-91A0-654A67F0EF74}" dt="2023-02-09T06:36:03.172" v="1244" actId="478"/>
          <ac:spMkLst>
            <pc:docMk/>
            <pc:sldMk cId="1526608957" sldId="334"/>
            <ac:spMk id="7" creationId="{F1E7A36A-56FB-9FD4-59CC-4C472A5F04E2}"/>
          </ac:spMkLst>
        </pc:spChg>
        <pc:spChg chg="add del">
          <ac:chgData name="JAYDEN YAP JEAN HNG" userId="66824b3b-90af-48ae-91f4-73f35fb89cd2" providerId="ADAL" clId="{A2A0ACCD-6D1B-4C2B-91A0-654A67F0EF74}" dt="2023-02-09T06:50:39.295" v="1261" actId="478"/>
          <ac:spMkLst>
            <pc:docMk/>
            <pc:sldMk cId="1526608957" sldId="334"/>
            <ac:spMk id="8" creationId="{0588079E-E524-F3E1-375C-9174AF3431F3}"/>
          </ac:spMkLst>
        </pc:spChg>
        <pc:spChg chg="mod">
          <ac:chgData name="JAYDEN YAP JEAN HNG" userId="66824b3b-90af-48ae-91f4-73f35fb89cd2" providerId="ADAL" clId="{A2A0ACCD-6D1B-4C2B-91A0-654A67F0EF74}" dt="2023-02-09T06:36:01.049" v="1243" actId="20577"/>
          <ac:spMkLst>
            <pc:docMk/>
            <pc:sldMk cId="1526608957" sldId="334"/>
            <ac:spMk id="619" creationId="{00000000-0000-0000-0000-000000000000}"/>
          </ac:spMkLst>
        </pc:spChg>
        <pc:picChg chg="add del mod">
          <ac:chgData name="JAYDEN YAP JEAN HNG" userId="66824b3b-90af-48ae-91f4-73f35fb89cd2" providerId="ADAL" clId="{A2A0ACCD-6D1B-4C2B-91A0-654A67F0EF74}" dt="2023-02-09T06:52:07.813" v="1271" actId="478"/>
          <ac:picMkLst>
            <pc:docMk/>
            <pc:sldMk cId="1526608957" sldId="334"/>
            <ac:picMk id="11" creationId="{69674272-ED9D-897A-5540-3127013A3567}"/>
          </ac:picMkLst>
        </pc:picChg>
        <pc:picChg chg="add mod">
          <ac:chgData name="JAYDEN YAP JEAN HNG" userId="66824b3b-90af-48ae-91f4-73f35fb89cd2" providerId="ADAL" clId="{A2A0ACCD-6D1B-4C2B-91A0-654A67F0EF74}" dt="2023-02-09T06:52:11.287" v="1275" actId="1076"/>
          <ac:picMkLst>
            <pc:docMk/>
            <pc:sldMk cId="1526608957" sldId="334"/>
            <ac:picMk id="13" creationId="{2F6B6C92-E166-B5CD-9F36-A2AF18440A75}"/>
          </ac:picMkLst>
        </pc:picChg>
      </pc:sldChg>
      <pc:sldChg chg="addSp delSp modSp add mod or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197890023" sldId="335"/>
        </pc:sldMkLst>
        <pc:spChg chg="add mod">
          <ac:chgData name="JAYDEN YAP JEAN HNG" userId="66824b3b-90af-48ae-91f4-73f35fb89cd2" providerId="ADAL" clId="{A2A0ACCD-6D1B-4C2B-91A0-654A67F0EF74}" dt="2023-02-09T07:02:44.434" v="1833" actId="1076"/>
          <ac:spMkLst>
            <pc:docMk/>
            <pc:sldMk cId="1197890023" sldId="335"/>
            <ac:spMk id="5" creationId="{180D35E6-DA4C-C526-B17D-426604831576}"/>
          </ac:spMkLst>
        </pc:spChg>
        <pc:spChg chg="add mod">
          <ac:chgData name="JAYDEN YAP JEAN HNG" userId="66824b3b-90af-48ae-91f4-73f35fb89cd2" providerId="ADAL" clId="{A2A0ACCD-6D1B-4C2B-91A0-654A67F0EF74}" dt="2023-02-09T07:04:41.699" v="1843" actId="1076"/>
          <ac:spMkLst>
            <pc:docMk/>
            <pc:sldMk cId="1197890023" sldId="335"/>
            <ac:spMk id="8" creationId="{CE19F21C-239C-EE02-1BBE-E53CD9AEA0EA}"/>
          </ac:spMkLst>
        </pc:spChg>
        <pc:spChg chg="add mod">
          <ac:chgData name="JAYDEN YAP JEAN HNG" userId="66824b3b-90af-48ae-91f4-73f35fb89cd2" providerId="ADAL" clId="{A2A0ACCD-6D1B-4C2B-91A0-654A67F0EF74}" dt="2023-02-09T07:05:42.952" v="1942" actId="207"/>
          <ac:spMkLst>
            <pc:docMk/>
            <pc:sldMk cId="1197890023" sldId="335"/>
            <ac:spMk id="9" creationId="{72C3DC47-9794-5457-A0EF-FE7C8064AD17}"/>
          </ac:spMkLst>
        </pc:spChg>
        <pc:spChg chg="mod">
          <ac:chgData name="JAYDEN YAP JEAN HNG" userId="66824b3b-90af-48ae-91f4-73f35fb89cd2" providerId="ADAL" clId="{A2A0ACCD-6D1B-4C2B-91A0-654A67F0EF74}" dt="2023-02-09T06:52:59.656" v="1286" actId="20577"/>
          <ac:spMkLst>
            <pc:docMk/>
            <pc:sldMk cId="1197890023" sldId="335"/>
            <ac:spMk id="619" creationId="{00000000-0000-0000-0000-000000000000}"/>
          </ac:spMkLst>
        </pc:spChg>
        <pc:picChg chg="add del mod">
          <ac:chgData name="JAYDEN YAP JEAN HNG" userId="66824b3b-90af-48ae-91f4-73f35fb89cd2" providerId="ADAL" clId="{A2A0ACCD-6D1B-4C2B-91A0-654A67F0EF74}" dt="2023-02-09T07:01:33.983" v="1820" actId="478"/>
          <ac:picMkLst>
            <pc:docMk/>
            <pc:sldMk cId="1197890023" sldId="335"/>
            <ac:picMk id="5" creationId="{95B32BE1-DD95-88E7-D3BF-66023EECEF49}"/>
          </ac:picMkLst>
        </pc:picChg>
        <pc:picChg chg="del">
          <ac:chgData name="JAYDEN YAP JEAN HNG" userId="66824b3b-90af-48ae-91f4-73f35fb89cd2" providerId="ADAL" clId="{A2A0ACCD-6D1B-4C2B-91A0-654A67F0EF74}" dt="2023-02-09T06:53:03.387" v="1287" actId="478"/>
          <ac:picMkLst>
            <pc:docMk/>
            <pc:sldMk cId="1197890023" sldId="335"/>
            <ac:picMk id="13" creationId="{2F6B6C92-E166-B5CD-9F36-A2AF18440A75}"/>
          </ac:picMkLst>
        </pc:picChg>
        <pc:picChg chg="add mod">
          <ac:chgData name="JAYDEN YAP JEAN HNG" userId="66824b3b-90af-48ae-91f4-73f35fb89cd2" providerId="ADAL" clId="{A2A0ACCD-6D1B-4C2B-91A0-654A67F0EF74}" dt="2023-02-09T07:02:41.815" v="1832" actId="1076"/>
          <ac:picMkLst>
            <pc:docMk/>
            <pc:sldMk cId="1197890023" sldId="335"/>
            <ac:picMk id="2050" creationId="{05FC7FFA-B7B5-A321-A091-DA24057CDDDA}"/>
          </ac:picMkLst>
        </pc:picChg>
        <pc:inkChg chg="add">
          <ac:chgData name="JAYDEN YAP JEAN HNG" userId="66824b3b-90af-48ae-91f4-73f35fb89cd2" providerId="ADAL" clId="{A2A0ACCD-6D1B-4C2B-91A0-654A67F0EF74}" dt="2023-02-09T07:02:29.438" v="1826" actId="9405"/>
          <ac:inkMkLst>
            <pc:docMk/>
            <pc:sldMk cId="1197890023" sldId="335"/>
            <ac:inkMk id="4" creationId="{4F5688FE-2C0A-4557-5516-56A3A848E58E}"/>
          </ac:inkMkLst>
        </pc:inkChg>
        <pc:inkChg chg="add del">
          <ac:chgData name="JAYDEN YAP JEAN HNG" userId="66824b3b-90af-48ae-91f4-73f35fb89cd2" providerId="ADAL" clId="{A2A0ACCD-6D1B-4C2B-91A0-654A67F0EF74}" dt="2023-02-09T07:02:33.161" v="1828" actId="478"/>
          <ac:inkMkLst>
            <pc:docMk/>
            <pc:sldMk cId="1197890023" sldId="335"/>
            <ac:inkMk id="6" creationId="{E4A28E15-9F0D-4CEF-EAD5-2F9B24B83810}"/>
          </ac:inkMkLst>
        </pc:inkChg>
        <pc:cxnChg chg="mod">
          <ac:chgData name="JAYDEN YAP JEAN HNG" userId="66824b3b-90af-48ae-91f4-73f35fb89cd2" providerId="ADAL" clId="{A2A0ACCD-6D1B-4C2B-91A0-654A67F0EF74}" dt="2023-02-09T07:02:57.577" v="1836" actId="14100"/>
          <ac:cxnSpMkLst>
            <pc:docMk/>
            <pc:sldMk cId="1197890023" sldId="335"/>
            <ac:cxnSpMk id="6" creationId="{013C9CC0-913B-A044-85EE-F09A41B260F5}"/>
          </ac:cxnSpMkLst>
        </pc:cxnChg>
        <pc:cxnChg chg="add mod">
          <ac:chgData name="JAYDEN YAP JEAN HNG" userId="66824b3b-90af-48ae-91f4-73f35fb89cd2" providerId="ADAL" clId="{A2A0ACCD-6D1B-4C2B-91A0-654A67F0EF74}" dt="2023-02-09T07:02:53.675" v="1834"/>
          <ac:cxnSpMkLst>
            <pc:docMk/>
            <pc:sldMk cId="1197890023" sldId="335"/>
            <ac:cxnSpMk id="7" creationId="{013C9CC0-913B-A044-85EE-F09A41B260F5}"/>
          </ac:cxnSpMkLst>
        </pc:cxnChg>
      </pc:sldChg>
      <pc:sldChg chg="addSp delSp modSp new mod 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414632263" sldId="336"/>
        </pc:sldMkLst>
        <pc:spChg chg="mod">
          <ac:chgData name="JAYDEN YAP JEAN HNG" userId="66824b3b-90af-48ae-91f4-73f35fb89cd2" providerId="ADAL" clId="{A2A0ACCD-6D1B-4C2B-91A0-654A67F0EF74}" dt="2023-02-09T07:00:36.021" v="1810" actId="14100"/>
          <ac:spMkLst>
            <pc:docMk/>
            <pc:sldMk cId="1414632263" sldId="336"/>
            <ac:spMk id="2" creationId="{D881FD57-1E5B-4739-7D1E-E58F5E0B2827}"/>
          </ac:spMkLst>
        </pc:spChg>
        <pc:spChg chg="del mod">
          <ac:chgData name="JAYDEN YAP JEAN HNG" userId="66824b3b-90af-48ae-91f4-73f35fb89cd2" providerId="ADAL" clId="{A2A0ACCD-6D1B-4C2B-91A0-654A67F0EF74}" dt="2023-02-09T07:00:47.459" v="1814" actId="478"/>
          <ac:spMkLst>
            <pc:docMk/>
            <pc:sldMk cId="1414632263" sldId="336"/>
            <ac:spMk id="3" creationId="{58F77093-D500-8154-7854-F56BEEFC780D}"/>
          </ac:spMkLst>
        </pc:spChg>
        <pc:spChg chg="del mod">
          <ac:chgData name="JAYDEN YAP JEAN HNG" userId="66824b3b-90af-48ae-91f4-73f35fb89cd2" providerId="ADAL" clId="{A2A0ACCD-6D1B-4C2B-91A0-654A67F0EF74}" dt="2023-02-09T07:00:43.341" v="1813" actId="478"/>
          <ac:spMkLst>
            <pc:docMk/>
            <pc:sldMk cId="1414632263" sldId="336"/>
            <ac:spMk id="4" creationId="{0C6B380C-671F-2266-D457-B1675AD6D073}"/>
          </ac:spMkLst>
        </pc:spChg>
        <pc:picChg chg="add del">
          <ac:chgData name="JAYDEN YAP JEAN HNG" userId="66824b3b-90af-48ae-91f4-73f35fb89cd2" providerId="ADAL" clId="{A2A0ACCD-6D1B-4C2B-91A0-654A67F0EF74}" dt="2023-02-09T07:01:25.299" v="1816" actId="478"/>
          <ac:picMkLst>
            <pc:docMk/>
            <pc:sldMk cId="1414632263" sldId="336"/>
            <ac:picMk id="6" creationId="{260A9B55-1BA0-E604-12EE-0445136ED72A}"/>
          </ac:picMkLst>
        </pc:picChg>
      </pc:sldChg>
      <pc:sldChg chg="add del">
        <pc:chgData name="JAYDEN YAP JEAN HNG" userId="66824b3b-90af-48ae-91f4-73f35fb89cd2" providerId="ADAL" clId="{A2A0ACCD-6D1B-4C2B-91A0-654A67F0EF74}" dt="2023-02-09T06:59:21.136" v="1765" actId="47"/>
        <pc:sldMkLst>
          <pc:docMk/>
          <pc:sldMk cId="3781833481" sldId="336"/>
        </pc:sldMkLst>
      </pc:sldChg>
      <pc:sldChg chg="modTransition">
        <pc:chgData name="JAYDEN YAP JEAN HNG" userId="66824b3b-90af-48ae-91f4-73f35fb89cd2" providerId="ADAL" clId="{A2A0ACCD-6D1B-4C2B-91A0-654A67F0EF74}" dt="2023-02-09T07:10:13.630" v="1944"/>
        <pc:sldMkLst>
          <pc:docMk/>
          <pc:sldMk cId="1947990689" sldId="338"/>
        </pc:sldMkLst>
      </pc:sldChg>
    </pc:docChg>
  </pc:docChgLst>
  <pc:docChgLst>
    <pc:chgData name="JAYDEN YAP JEAN HNG" userId="S::jaydenyap.21@ichat.sp.edu.sg::66824b3b-90af-48ae-91f4-73f35fb89cd2" providerId="AD" clId="Web-{5A831D4E-FE69-4AD1-8071-990CEDF80461}"/>
    <pc:docChg chg="modSld">
      <pc:chgData name="JAYDEN YAP JEAN HNG" userId="S::jaydenyap.21@ichat.sp.edu.sg::66824b3b-90af-48ae-91f4-73f35fb89cd2" providerId="AD" clId="Web-{5A831D4E-FE69-4AD1-8071-990CEDF80461}" dt="2023-02-09T10:07:19.363" v="3" actId="1076"/>
      <pc:docMkLst>
        <pc:docMk/>
      </pc:docMkLst>
      <pc:sldChg chg="modSp">
        <pc:chgData name="JAYDEN YAP JEAN HNG" userId="S::jaydenyap.21@ichat.sp.edu.sg::66824b3b-90af-48ae-91f4-73f35fb89cd2" providerId="AD" clId="Web-{5A831D4E-FE69-4AD1-8071-990CEDF80461}" dt="2023-02-09T10:07:19.363" v="3" actId="1076"/>
        <pc:sldMkLst>
          <pc:docMk/>
          <pc:sldMk cId="1048548363" sldId="329"/>
        </pc:sldMkLst>
        <pc:picChg chg="mod modCrop">
          <ac:chgData name="JAYDEN YAP JEAN HNG" userId="S::jaydenyap.21@ichat.sp.edu.sg::66824b3b-90af-48ae-91f4-73f35fb89cd2" providerId="AD" clId="Web-{5A831D4E-FE69-4AD1-8071-990CEDF80461}" dt="2023-02-09T10:07:17.128" v="2"/>
          <ac:picMkLst>
            <pc:docMk/>
            <pc:sldMk cId="1048548363" sldId="329"/>
            <ac:picMk id="2" creationId="{CA7F423A-C0FA-F7C2-7773-03858014074C}"/>
          </ac:picMkLst>
        </pc:picChg>
        <pc:picChg chg="mod">
          <ac:chgData name="JAYDEN YAP JEAN HNG" userId="S::jaydenyap.21@ichat.sp.edu.sg::66824b3b-90af-48ae-91f4-73f35fb89cd2" providerId="AD" clId="Web-{5A831D4E-FE69-4AD1-8071-990CEDF80461}" dt="2023-02-09T10:07:19.363" v="3" actId="1076"/>
          <ac:picMkLst>
            <pc:docMk/>
            <pc:sldMk cId="1048548363" sldId="329"/>
            <ac:picMk id="5" creationId="{BE38A7B2-9E89-9404-297F-1AC8B46A93F2}"/>
          </ac:picMkLst>
        </pc:picChg>
      </pc:sldChg>
    </pc:docChg>
  </pc:docChgLst>
  <pc:docChgLst>
    <pc:chgData name="QUAH JOHNNIE" userId="S::johnnie.20@ichat.sp.edu.sg::3b6be1d4-cd5c-4f3c-b36e-02e63d1b6917" providerId="AD" clId="Web-{521B4486-37DD-4A7D-BE16-66A580AB3850}"/>
    <pc:docChg chg="modSld">
      <pc:chgData name="QUAH JOHNNIE" userId="S::johnnie.20@ichat.sp.edu.sg::3b6be1d4-cd5c-4f3c-b36e-02e63d1b6917" providerId="AD" clId="Web-{521B4486-37DD-4A7D-BE16-66A580AB3850}" dt="2023-02-09T06:24:01.315" v="286" actId="1076"/>
      <pc:docMkLst>
        <pc:docMk/>
      </pc:docMkLst>
      <pc:sldChg chg="modSp">
        <pc:chgData name="QUAH JOHNNIE" userId="S::johnnie.20@ichat.sp.edu.sg::3b6be1d4-cd5c-4f3c-b36e-02e63d1b6917" providerId="AD" clId="Web-{521B4486-37DD-4A7D-BE16-66A580AB3850}" dt="2023-02-09T06:15:43.678" v="126" actId="1076"/>
        <pc:sldMkLst>
          <pc:docMk/>
          <pc:sldMk cId="1596294039" sldId="323"/>
        </pc:sldMkLst>
        <pc:picChg chg="mod">
          <ac:chgData name="QUAH JOHNNIE" userId="S::johnnie.20@ichat.sp.edu.sg::3b6be1d4-cd5c-4f3c-b36e-02e63d1b6917" providerId="AD" clId="Web-{521B4486-37DD-4A7D-BE16-66A580AB3850}" dt="2023-02-09T06:15:43.678" v="126" actId="1076"/>
          <ac:picMkLst>
            <pc:docMk/>
            <pc:sldMk cId="1596294039" sldId="323"/>
            <ac:picMk id="7" creationId="{C77F6CCA-21ED-9070-3ACA-8B4C2FE08A05}"/>
          </ac:picMkLst>
        </pc:picChg>
      </pc:sldChg>
      <pc:sldChg chg="addSp delSp modSp">
        <pc:chgData name="QUAH JOHNNIE" userId="S::johnnie.20@ichat.sp.edu.sg::3b6be1d4-cd5c-4f3c-b36e-02e63d1b6917" providerId="AD" clId="Web-{521B4486-37DD-4A7D-BE16-66A580AB3850}" dt="2023-02-09T06:15:01.396" v="125" actId="20577"/>
        <pc:sldMkLst>
          <pc:docMk/>
          <pc:sldMk cId="4215802389" sldId="324"/>
        </pc:sldMkLst>
        <pc:spChg chg="mod">
          <ac:chgData name="QUAH JOHNNIE" userId="S::johnnie.20@ichat.sp.edu.sg::3b6be1d4-cd5c-4f3c-b36e-02e63d1b6917" providerId="AD" clId="Web-{521B4486-37DD-4A7D-BE16-66A580AB3850}" dt="2023-02-09T06:15:01.396" v="125" actId="20577"/>
          <ac:spMkLst>
            <pc:docMk/>
            <pc:sldMk cId="4215802389" sldId="324"/>
            <ac:spMk id="6" creationId="{BE0A6212-A7A8-6BC3-54CE-F6B9C23BD252}"/>
          </ac:spMkLst>
        </pc:spChg>
        <pc:picChg chg="del">
          <ac:chgData name="QUAH JOHNNIE" userId="S::johnnie.20@ichat.sp.edu.sg::3b6be1d4-cd5c-4f3c-b36e-02e63d1b6917" providerId="AD" clId="Web-{521B4486-37DD-4A7D-BE16-66A580AB3850}" dt="2023-02-09T06:07:39.400" v="1"/>
          <ac:picMkLst>
            <pc:docMk/>
            <pc:sldMk cId="4215802389" sldId="324"/>
            <ac:picMk id="2" creationId="{21C6AAA2-5085-228E-A60B-9042DEA7B6E9}"/>
          </ac:picMkLst>
        </pc:picChg>
        <pc:picChg chg="add mod">
          <ac:chgData name="QUAH JOHNNIE" userId="S::johnnie.20@ichat.sp.edu.sg::3b6be1d4-cd5c-4f3c-b36e-02e63d1b6917" providerId="AD" clId="Web-{521B4486-37DD-4A7D-BE16-66A580AB3850}" dt="2023-02-09T06:10:08.732" v="6" actId="1076"/>
          <ac:picMkLst>
            <pc:docMk/>
            <pc:sldMk cId="4215802389" sldId="324"/>
            <ac:picMk id="3" creationId="{ED96AEA7-08AB-4892-9AE7-0FF4BC4B287A}"/>
          </ac:picMkLst>
        </pc:picChg>
        <pc:picChg chg="del">
          <ac:chgData name="QUAH JOHNNIE" userId="S::johnnie.20@ichat.sp.edu.sg::3b6be1d4-cd5c-4f3c-b36e-02e63d1b6917" providerId="AD" clId="Web-{521B4486-37DD-4A7D-BE16-66A580AB3850}" dt="2023-02-09T06:07:35.322" v="0"/>
          <ac:picMkLst>
            <pc:docMk/>
            <pc:sldMk cId="4215802389" sldId="324"/>
            <ac:picMk id="4" creationId="{67474133-DF08-1FEB-722A-8D5D5D3E56A2}"/>
          </ac:picMkLst>
        </pc:picChg>
      </pc:sldChg>
      <pc:sldChg chg="modSp">
        <pc:chgData name="QUAH JOHNNIE" userId="S::johnnie.20@ichat.sp.edu.sg::3b6be1d4-cd5c-4f3c-b36e-02e63d1b6917" providerId="AD" clId="Web-{521B4486-37DD-4A7D-BE16-66A580AB3850}" dt="2023-02-09T06:17:01.289" v="130" actId="20577"/>
        <pc:sldMkLst>
          <pc:docMk/>
          <pc:sldMk cId="4003042954" sldId="325"/>
        </pc:sldMkLst>
        <pc:spChg chg="mod">
          <ac:chgData name="QUAH JOHNNIE" userId="S::johnnie.20@ichat.sp.edu.sg::3b6be1d4-cd5c-4f3c-b36e-02e63d1b6917" providerId="AD" clId="Web-{521B4486-37DD-4A7D-BE16-66A580AB3850}" dt="2023-02-09T06:17:01.289" v="130" actId="20577"/>
          <ac:spMkLst>
            <pc:docMk/>
            <pc:sldMk cId="4003042954" sldId="325"/>
            <ac:spMk id="412" creationId="{00000000-0000-0000-0000-000000000000}"/>
          </ac:spMkLst>
        </pc:spChg>
      </pc:sldChg>
      <pc:sldChg chg="addSp delSp modSp addAnim">
        <pc:chgData name="QUAH JOHNNIE" userId="S::johnnie.20@ichat.sp.edu.sg::3b6be1d4-cd5c-4f3c-b36e-02e63d1b6917" providerId="AD" clId="Web-{521B4486-37DD-4A7D-BE16-66A580AB3850}" dt="2023-02-09T06:24:01.315" v="286" actId="1076"/>
        <pc:sldMkLst>
          <pc:docMk/>
          <pc:sldMk cId="783508599" sldId="327"/>
        </pc:sldMkLst>
        <pc:spChg chg="del mod">
          <ac:chgData name="QUAH JOHNNIE" userId="S::johnnie.20@ichat.sp.edu.sg::3b6be1d4-cd5c-4f3c-b36e-02e63d1b6917" providerId="AD" clId="Web-{521B4486-37DD-4A7D-BE16-66A580AB3850}" dt="2023-02-09T06:19:49.043" v="188"/>
          <ac:spMkLst>
            <pc:docMk/>
            <pc:sldMk cId="783508599" sldId="327"/>
            <ac:spMk id="4" creationId="{14098F75-3826-CCC6-F6B3-EE736EA32A96}"/>
          </ac:spMkLst>
        </pc:spChg>
        <pc:spChg chg="add del mod">
          <ac:chgData name="QUAH JOHNNIE" userId="S::johnnie.20@ichat.sp.edu.sg::3b6be1d4-cd5c-4f3c-b36e-02e63d1b6917" providerId="AD" clId="Web-{521B4486-37DD-4A7D-BE16-66A580AB3850}" dt="2023-02-09T06:23:28.892" v="275"/>
          <ac:spMkLst>
            <pc:docMk/>
            <pc:sldMk cId="783508599" sldId="327"/>
            <ac:spMk id="7" creationId="{92AEC885-F7D9-BE39-1182-97666D497F91}"/>
          </ac:spMkLst>
        </pc:spChg>
        <pc:spChg chg="add del mod">
          <ac:chgData name="QUAH JOHNNIE" userId="S::johnnie.20@ichat.sp.edu.sg::3b6be1d4-cd5c-4f3c-b36e-02e63d1b6917" providerId="AD" clId="Web-{521B4486-37DD-4A7D-BE16-66A580AB3850}" dt="2023-02-09T06:20:05.575" v="193"/>
          <ac:spMkLst>
            <pc:docMk/>
            <pc:sldMk cId="783508599" sldId="327"/>
            <ac:spMk id="9" creationId="{7D6B6570-5032-2932-3413-8A26A0254FB7}"/>
          </ac:spMkLst>
        </pc:spChg>
        <pc:spChg chg="add del mod">
          <ac:chgData name="QUAH JOHNNIE" userId="S::johnnie.20@ichat.sp.edu.sg::3b6be1d4-cd5c-4f3c-b36e-02e63d1b6917" providerId="AD" clId="Web-{521B4486-37DD-4A7D-BE16-66A580AB3850}" dt="2023-02-09T06:22:56.673" v="265" actId="1076"/>
          <ac:spMkLst>
            <pc:docMk/>
            <pc:sldMk cId="783508599" sldId="327"/>
            <ac:spMk id="11" creationId="{B24CDACC-B83D-DC00-D606-3D5F5BAECB52}"/>
          </ac:spMkLst>
        </pc:spChg>
        <pc:spChg chg="add mod">
          <ac:chgData name="QUAH JOHNNIE" userId="S::johnnie.20@ichat.sp.edu.sg::3b6be1d4-cd5c-4f3c-b36e-02e63d1b6917" providerId="AD" clId="Web-{521B4486-37DD-4A7D-BE16-66A580AB3850}" dt="2023-02-09T06:22:54.032" v="264" actId="20577"/>
          <ac:spMkLst>
            <pc:docMk/>
            <pc:sldMk cId="783508599" sldId="327"/>
            <ac:spMk id="13" creationId="{4AD12F3D-6EB1-B935-6949-D5A564A67AFC}"/>
          </ac:spMkLst>
        </pc:spChg>
        <pc:spChg chg="add mod">
          <ac:chgData name="QUAH JOHNNIE" userId="S::johnnie.20@ichat.sp.edu.sg::3b6be1d4-cd5c-4f3c-b36e-02e63d1b6917" providerId="AD" clId="Web-{521B4486-37DD-4A7D-BE16-66A580AB3850}" dt="2023-02-09T06:23:16.377" v="268" actId="20577"/>
          <ac:spMkLst>
            <pc:docMk/>
            <pc:sldMk cId="783508599" sldId="327"/>
            <ac:spMk id="14" creationId="{6F340824-6B0B-67FD-F6E6-8F29DF3414B4}"/>
          </ac:spMkLst>
        </pc:spChg>
        <pc:spChg chg="add mod">
          <ac:chgData name="QUAH JOHNNIE" userId="S::johnnie.20@ichat.sp.edu.sg::3b6be1d4-cd5c-4f3c-b36e-02e63d1b6917" providerId="AD" clId="Web-{521B4486-37DD-4A7D-BE16-66A580AB3850}" dt="2023-02-09T06:24:01.315" v="286" actId="1076"/>
          <ac:spMkLst>
            <pc:docMk/>
            <pc:sldMk cId="783508599" sldId="327"/>
            <ac:spMk id="15" creationId="{821433DB-5381-E15E-B33A-009992C2B82D}"/>
          </ac:spMkLst>
        </pc:spChg>
        <pc:spChg chg="mod">
          <ac:chgData name="QUAH JOHNNIE" userId="S::johnnie.20@ichat.sp.edu.sg::3b6be1d4-cd5c-4f3c-b36e-02e63d1b6917" providerId="AD" clId="Web-{521B4486-37DD-4A7D-BE16-66A580AB3850}" dt="2023-02-09T06:19:05.933" v="178" actId="1076"/>
          <ac:spMkLst>
            <pc:docMk/>
            <pc:sldMk cId="783508599" sldId="327"/>
            <ac:spMk id="619" creationId="{00000000-0000-0000-0000-000000000000}"/>
          </ac:spMkLst>
        </pc:spChg>
        <pc:picChg chg="mod">
          <ac:chgData name="QUAH JOHNNIE" userId="S::johnnie.20@ichat.sp.edu.sg::3b6be1d4-cd5c-4f3c-b36e-02e63d1b6917" providerId="AD" clId="Web-{521B4486-37DD-4A7D-BE16-66A580AB3850}" dt="2023-02-09T06:18:48.292" v="167" actId="1076"/>
          <ac:picMkLst>
            <pc:docMk/>
            <pc:sldMk cId="783508599" sldId="327"/>
            <ac:picMk id="6" creationId="{5FB2DFB2-DF2F-2877-4713-1E8C9EC95D36}"/>
          </ac:picMkLst>
        </pc:picChg>
      </pc:sldChg>
    </pc:docChg>
  </pc:docChgLst>
  <pc:docChgLst>
    <pc:chgData name="QUAH JOHNNIE" userId="3b6be1d4-cd5c-4f3c-b36e-02e63d1b6917" providerId="ADAL" clId="{65352CC8-3512-48AE-8D21-2B87F149C83B}"/>
    <pc:docChg chg="undo redo custSel addSld delSld modSld sldOrd">
      <pc:chgData name="QUAH JOHNNIE" userId="3b6be1d4-cd5c-4f3c-b36e-02e63d1b6917" providerId="ADAL" clId="{65352CC8-3512-48AE-8D21-2B87F149C83B}" dt="2023-02-09T07:32:25.217" v="1001" actId="1035"/>
      <pc:docMkLst>
        <pc:docMk/>
      </pc:docMkLst>
      <pc:sldChg chg="modSp mod">
        <pc:chgData name="QUAH JOHNNIE" userId="3b6be1d4-cd5c-4f3c-b36e-02e63d1b6917" providerId="ADAL" clId="{65352CC8-3512-48AE-8D21-2B87F149C83B}" dt="2023-02-09T07:11:35.982" v="850" actId="20577"/>
        <pc:sldMkLst>
          <pc:docMk/>
          <pc:sldMk cId="0" sldId="257"/>
        </pc:sldMkLst>
        <pc:graphicFrameChg chg="modGraphic">
          <ac:chgData name="QUAH JOHNNIE" userId="3b6be1d4-cd5c-4f3c-b36e-02e63d1b6917" providerId="ADAL" clId="{65352CC8-3512-48AE-8D21-2B87F149C83B}" dt="2023-02-09T07:11:35.982" v="850" actId="20577"/>
          <ac:graphicFrameMkLst>
            <pc:docMk/>
            <pc:sldMk cId="0" sldId="257"/>
            <ac:graphicFrameMk id="384" creationId="{00000000-0000-0000-0000-000000000000}"/>
          </ac:graphicFrameMkLst>
        </pc:graphicFrameChg>
      </pc:sldChg>
      <pc:sldChg chg="modSp mod">
        <pc:chgData name="QUAH JOHNNIE" userId="3b6be1d4-cd5c-4f3c-b36e-02e63d1b6917" providerId="ADAL" clId="{65352CC8-3512-48AE-8D21-2B87F149C83B}" dt="2023-02-09T06:53:36.231" v="68" actId="1076"/>
        <pc:sldMkLst>
          <pc:docMk/>
          <pc:sldMk cId="0" sldId="259"/>
        </pc:sldMkLst>
        <pc:spChg chg="mod">
          <ac:chgData name="QUAH JOHNNIE" userId="3b6be1d4-cd5c-4f3c-b36e-02e63d1b6917" providerId="ADAL" clId="{65352CC8-3512-48AE-8D21-2B87F149C83B}" dt="2023-02-09T06:53:36.231" v="68" actId="1076"/>
          <ac:spMkLst>
            <pc:docMk/>
            <pc:sldMk cId="0" sldId="259"/>
            <ac:spMk id="406" creationId="{00000000-0000-0000-0000-000000000000}"/>
          </ac:spMkLst>
        </pc:spChg>
      </pc:sldChg>
      <pc:sldChg chg="modSp mod">
        <pc:chgData name="QUAH JOHNNIE" userId="3b6be1d4-cd5c-4f3c-b36e-02e63d1b6917" providerId="ADAL" clId="{65352CC8-3512-48AE-8D21-2B87F149C83B}" dt="2023-02-09T07:13:47.260" v="859" actId="20577"/>
        <pc:sldMkLst>
          <pc:docMk/>
          <pc:sldMk cId="864150327" sldId="316"/>
        </pc:sldMkLst>
        <pc:spChg chg="mod">
          <ac:chgData name="QUAH JOHNNIE" userId="3b6be1d4-cd5c-4f3c-b36e-02e63d1b6917" providerId="ADAL" clId="{65352CC8-3512-48AE-8D21-2B87F149C83B}" dt="2023-02-09T07:13:47.260" v="859" actId="20577"/>
          <ac:spMkLst>
            <pc:docMk/>
            <pc:sldMk cId="864150327" sldId="316"/>
            <ac:spMk id="4" creationId="{E27DDBE0-1A64-AB55-D8AF-DC92117A930E}"/>
          </ac:spMkLst>
        </pc:spChg>
        <pc:spChg chg="mod">
          <ac:chgData name="QUAH JOHNNIE" userId="3b6be1d4-cd5c-4f3c-b36e-02e63d1b6917" providerId="ADAL" clId="{65352CC8-3512-48AE-8D21-2B87F149C83B}" dt="2023-02-09T07:13:32.501" v="856" actId="1076"/>
          <ac:spMkLst>
            <pc:docMk/>
            <pc:sldMk cId="864150327" sldId="316"/>
            <ac:spMk id="5" creationId="{AD294E89-88F7-1C98-59B3-3932BF970030}"/>
          </ac:spMkLst>
        </pc:spChg>
      </pc:sldChg>
      <pc:sldChg chg="modSp mod">
        <pc:chgData name="QUAH JOHNNIE" userId="3b6be1d4-cd5c-4f3c-b36e-02e63d1b6917" providerId="ADAL" clId="{65352CC8-3512-48AE-8D21-2B87F149C83B}" dt="2023-02-09T07:12:50.776" v="851" actId="20577"/>
        <pc:sldMkLst>
          <pc:docMk/>
          <pc:sldMk cId="2205047587" sldId="317"/>
        </pc:sldMkLst>
        <pc:spChg chg="mod">
          <ac:chgData name="QUAH JOHNNIE" userId="3b6be1d4-cd5c-4f3c-b36e-02e63d1b6917" providerId="ADAL" clId="{65352CC8-3512-48AE-8D21-2B87F149C83B}" dt="2023-02-09T07:12:50.776" v="851" actId="20577"/>
          <ac:spMkLst>
            <pc:docMk/>
            <pc:sldMk cId="2205047587" sldId="317"/>
            <ac:spMk id="3" creationId="{CAF93CD5-B547-4127-C1B0-3811F3112995}"/>
          </ac:spMkLst>
        </pc:spChg>
      </pc:sldChg>
      <pc:sldChg chg="modSp mod">
        <pc:chgData name="QUAH JOHNNIE" userId="3b6be1d4-cd5c-4f3c-b36e-02e63d1b6917" providerId="ADAL" clId="{65352CC8-3512-48AE-8D21-2B87F149C83B}" dt="2023-02-09T07:21:40.953" v="861" actId="20577"/>
        <pc:sldMkLst>
          <pc:docMk/>
          <pc:sldMk cId="2154924976" sldId="326"/>
        </pc:sldMkLst>
        <pc:spChg chg="mod">
          <ac:chgData name="QUAH JOHNNIE" userId="3b6be1d4-cd5c-4f3c-b36e-02e63d1b6917" providerId="ADAL" clId="{65352CC8-3512-48AE-8D21-2B87F149C83B}" dt="2023-02-09T07:21:40.953" v="861" actId="20577"/>
          <ac:spMkLst>
            <pc:docMk/>
            <pc:sldMk cId="2154924976" sldId="326"/>
            <ac:spMk id="7" creationId="{849E3568-603A-6FE9-C7B7-66D94560EF6C}"/>
          </ac:spMkLst>
        </pc:spChg>
      </pc:sldChg>
      <pc:sldChg chg="modSp mod">
        <pc:chgData name="QUAH JOHNNIE" userId="3b6be1d4-cd5c-4f3c-b36e-02e63d1b6917" providerId="ADAL" clId="{65352CC8-3512-48AE-8D21-2B87F149C83B}" dt="2023-02-09T07:24:39.936" v="862" actId="1076"/>
        <pc:sldMkLst>
          <pc:docMk/>
          <pc:sldMk cId="783508599" sldId="327"/>
        </pc:sldMkLst>
        <pc:spChg chg="mod">
          <ac:chgData name="QUAH JOHNNIE" userId="3b6be1d4-cd5c-4f3c-b36e-02e63d1b6917" providerId="ADAL" clId="{65352CC8-3512-48AE-8D21-2B87F149C83B}" dt="2023-02-09T07:24:39.936" v="862" actId="1076"/>
          <ac:spMkLst>
            <pc:docMk/>
            <pc:sldMk cId="783508599" sldId="327"/>
            <ac:spMk id="15" creationId="{821433DB-5381-E15E-B33A-009992C2B82D}"/>
          </ac:spMkLst>
        </pc:spChg>
        <pc:picChg chg="mod">
          <ac:chgData name="QUAH JOHNNIE" userId="3b6be1d4-cd5c-4f3c-b36e-02e63d1b6917" providerId="ADAL" clId="{65352CC8-3512-48AE-8D21-2B87F149C83B}" dt="2023-02-09T07:24:39.936" v="862" actId="1076"/>
          <ac:picMkLst>
            <pc:docMk/>
            <pc:sldMk cId="783508599" sldId="327"/>
            <ac:picMk id="6" creationId="{5FB2DFB2-DF2F-2877-4713-1E8C9EC95D36}"/>
          </ac:picMkLst>
        </pc:picChg>
      </pc:sldChg>
      <pc:sldChg chg="ord">
        <pc:chgData name="QUAH JOHNNIE" userId="3b6be1d4-cd5c-4f3c-b36e-02e63d1b6917" providerId="ADAL" clId="{65352CC8-3512-48AE-8D21-2B87F149C83B}" dt="2023-02-09T06:26:06.680" v="3"/>
        <pc:sldMkLst>
          <pc:docMk/>
          <pc:sldMk cId="1957217233" sldId="328"/>
        </pc:sldMkLst>
      </pc:sldChg>
      <pc:sldChg chg="addSp delSp modSp mod">
        <pc:chgData name="QUAH JOHNNIE" userId="3b6be1d4-cd5c-4f3c-b36e-02e63d1b6917" providerId="ADAL" clId="{65352CC8-3512-48AE-8D21-2B87F149C83B}" dt="2023-02-09T07:27:26.351" v="869" actId="20577"/>
        <pc:sldMkLst>
          <pc:docMk/>
          <pc:sldMk cId="3894884461" sldId="331"/>
        </pc:sldMkLst>
        <pc:spChg chg="mod">
          <ac:chgData name="QUAH JOHNNIE" userId="3b6be1d4-cd5c-4f3c-b36e-02e63d1b6917" providerId="ADAL" clId="{65352CC8-3512-48AE-8D21-2B87F149C83B}" dt="2023-02-09T07:27:26.351" v="869" actId="20577"/>
          <ac:spMkLst>
            <pc:docMk/>
            <pc:sldMk cId="3894884461" sldId="331"/>
            <ac:spMk id="7" creationId="{F1E7A36A-56FB-9FD4-59CC-4C472A5F04E2}"/>
          </ac:spMkLst>
        </pc:spChg>
        <pc:picChg chg="mod">
          <ac:chgData name="QUAH JOHNNIE" userId="3b6be1d4-cd5c-4f3c-b36e-02e63d1b6917" providerId="ADAL" clId="{65352CC8-3512-48AE-8D21-2B87F149C83B}" dt="2023-02-09T06:30:43.036" v="7" actId="1076"/>
          <ac:picMkLst>
            <pc:docMk/>
            <pc:sldMk cId="3894884461" sldId="331"/>
            <ac:picMk id="3" creationId="{59389F93-7E9D-149D-FEA7-5A56A03F53F5}"/>
          </ac:picMkLst>
        </pc:picChg>
        <pc:picChg chg="add del mod">
          <ac:chgData name="QUAH JOHNNIE" userId="3b6be1d4-cd5c-4f3c-b36e-02e63d1b6917" providerId="ADAL" clId="{65352CC8-3512-48AE-8D21-2B87F149C83B}" dt="2023-02-09T06:31:08.351" v="10" actId="21"/>
          <ac:picMkLst>
            <pc:docMk/>
            <pc:sldMk cId="3894884461" sldId="331"/>
            <ac:picMk id="4" creationId="{494B866C-2414-9467-BD06-EAF7E231F322}"/>
          </ac:picMkLst>
        </pc:picChg>
      </pc:sldChg>
      <pc:sldChg chg="addSp delSp modSp add mod">
        <pc:chgData name="QUAH JOHNNIE" userId="3b6be1d4-cd5c-4f3c-b36e-02e63d1b6917" providerId="ADAL" clId="{65352CC8-3512-48AE-8D21-2B87F149C83B}" dt="2023-02-09T07:28:55.571" v="975" actId="1076"/>
        <pc:sldMkLst>
          <pc:docMk/>
          <pc:sldMk cId="1426106079" sldId="332"/>
        </pc:sldMkLst>
        <pc:spChg chg="add del mod">
          <ac:chgData name="QUAH JOHNNIE" userId="3b6be1d4-cd5c-4f3c-b36e-02e63d1b6917" providerId="ADAL" clId="{65352CC8-3512-48AE-8D21-2B87F149C83B}" dt="2023-02-09T07:28:55.571" v="975" actId="1076"/>
          <ac:spMkLst>
            <pc:docMk/>
            <pc:sldMk cId="1426106079" sldId="332"/>
            <ac:spMk id="7" creationId="{F1E7A36A-56FB-9FD4-59CC-4C472A5F04E2}"/>
          </ac:spMkLst>
        </pc:spChg>
        <pc:spChg chg="mod">
          <ac:chgData name="QUAH JOHNNIE" userId="3b6be1d4-cd5c-4f3c-b36e-02e63d1b6917" providerId="ADAL" clId="{65352CC8-3512-48AE-8D21-2B87F149C83B}" dt="2023-02-09T06:31:50.703" v="39" actId="20577"/>
          <ac:spMkLst>
            <pc:docMk/>
            <pc:sldMk cId="1426106079" sldId="332"/>
            <ac:spMk id="619" creationId="{00000000-0000-0000-0000-000000000000}"/>
          </ac:spMkLst>
        </pc:spChg>
        <pc:picChg chg="add del mod">
          <ac:chgData name="QUAH JOHNNIE" userId="3b6be1d4-cd5c-4f3c-b36e-02e63d1b6917" providerId="ADAL" clId="{65352CC8-3512-48AE-8D21-2B87F149C83B}" dt="2023-02-09T06:32:14.971" v="48" actId="21"/>
          <ac:picMkLst>
            <pc:docMk/>
            <pc:sldMk cId="1426106079" sldId="332"/>
            <ac:picMk id="2" creationId="{6BAAD6B6-7D67-ABAC-9A31-E62B9F97C4EF}"/>
          </ac:picMkLst>
        </pc:picChg>
        <pc:picChg chg="del">
          <ac:chgData name="QUAH JOHNNIE" userId="3b6be1d4-cd5c-4f3c-b36e-02e63d1b6917" providerId="ADAL" clId="{65352CC8-3512-48AE-8D21-2B87F149C83B}" dt="2023-02-09T06:31:56.944" v="42" actId="478"/>
          <ac:picMkLst>
            <pc:docMk/>
            <pc:sldMk cId="1426106079" sldId="332"/>
            <ac:picMk id="3" creationId="{59389F93-7E9D-149D-FEA7-5A56A03F53F5}"/>
          </ac:picMkLst>
        </pc:picChg>
        <pc:picChg chg="add mod">
          <ac:chgData name="QUAH JOHNNIE" userId="3b6be1d4-cd5c-4f3c-b36e-02e63d1b6917" providerId="ADAL" clId="{65352CC8-3512-48AE-8D21-2B87F149C83B}" dt="2023-02-09T06:49:19.919" v="54" actId="1076"/>
          <ac:picMkLst>
            <pc:docMk/>
            <pc:sldMk cId="1426106079" sldId="332"/>
            <ac:picMk id="4" creationId="{6F1D9800-80EC-A203-03B0-8017B1AFD390}"/>
          </ac:picMkLst>
        </pc:picChg>
      </pc:sldChg>
      <pc:sldChg chg="modSp mod">
        <pc:chgData name="QUAH JOHNNIE" userId="3b6be1d4-cd5c-4f3c-b36e-02e63d1b6917" providerId="ADAL" clId="{65352CC8-3512-48AE-8D21-2B87F149C83B}" dt="2023-02-09T07:30:01.018" v="977" actId="1076"/>
        <pc:sldMkLst>
          <pc:docMk/>
          <pc:sldMk cId="3503542417" sldId="333"/>
        </pc:sldMkLst>
        <pc:spChg chg="mod">
          <ac:chgData name="QUAH JOHNNIE" userId="3b6be1d4-cd5c-4f3c-b36e-02e63d1b6917" providerId="ADAL" clId="{65352CC8-3512-48AE-8D21-2B87F149C83B}" dt="2023-02-09T07:30:01.018" v="977" actId="1076"/>
          <ac:spMkLst>
            <pc:docMk/>
            <pc:sldMk cId="3503542417" sldId="333"/>
            <ac:spMk id="7" creationId="{F1E7A36A-56FB-9FD4-59CC-4C472A5F04E2}"/>
          </ac:spMkLst>
        </pc:spChg>
      </pc:sldChg>
      <pc:sldChg chg="addSp delSp modSp mod">
        <pc:chgData name="QUAH JOHNNIE" userId="3b6be1d4-cd5c-4f3c-b36e-02e63d1b6917" providerId="ADAL" clId="{65352CC8-3512-48AE-8D21-2B87F149C83B}" dt="2023-02-09T07:30:51.935" v="983" actId="14100"/>
        <pc:sldMkLst>
          <pc:docMk/>
          <pc:sldMk cId="1526608957" sldId="334"/>
        </pc:sldMkLst>
        <pc:spChg chg="add mod">
          <ac:chgData name="QUAH JOHNNIE" userId="3b6be1d4-cd5c-4f3c-b36e-02e63d1b6917" providerId="ADAL" clId="{65352CC8-3512-48AE-8D21-2B87F149C83B}" dt="2023-02-09T07:30:51.935" v="983" actId="14100"/>
          <ac:spMkLst>
            <pc:docMk/>
            <pc:sldMk cId="1526608957" sldId="334"/>
            <ac:spMk id="12" creationId="{D931CC39-CDA8-A6D3-E9FD-CBFCFBC048B9}"/>
          </ac:spMkLst>
        </pc:spChg>
        <pc:picChg chg="add del mod">
          <ac:chgData name="QUAH JOHNNIE" userId="3b6be1d4-cd5c-4f3c-b36e-02e63d1b6917" providerId="ADAL" clId="{65352CC8-3512-48AE-8D21-2B87F149C83B}" dt="2023-02-09T06:51:02.333" v="62" actId="478"/>
          <ac:picMkLst>
            <pc:docMk/>
            <pc:sldMk cId="1526608957" sldId="334"/>
            <ac:picMk id="10" creationId="{961AC8DC-4BAA-05AB-96DA-1704F059DE3D}"/>
          </ac:picMkLst>
        </pc:picChg>
        <pc:picChg chg="del mod">
          <ac:chgData name="QUAH JOHNNIE" userId="3b6be1d4-cd5c-4f3c-b36e-02e63d1b6917" providerId="ADAL" clId="{65352CC8-3512-48AE-8D21-2B87F149C83B}" dt="2023-02-09T07:30:41.643" v="979" actId="21"/>
          <ac:picMkLst>
            <pc:docMk/>
            <pc:sldMk cId="1526608957" sldId="334"/>
            <ac:picMk id="13" creationId="{2F6B6C92-E166-B5CD-9F36-A2AF18440A75}"/>
          </ac:picMkLst>
        </pc:picChg>
        <pc:picChg chg="add mod">
          <ac:chgData name="QUAH JOHNNIE" userId="3b6be1d4-cd5c-4f3c-b36e-02e63d1b6917" providerId="ADAL" clId="{65352CC8-3512-48AE-8D21-2B87F149C83B}" dt="2023-02-09T07:30:42.202" v="980"/>
          <ac:picMkLst>
            <pc:docMk/>
            <pc:sldMk cId="1526608957" sldId="334"/>
            <ac:picMk id="14" creationId="{0301624E-F70B-E489-9AF3-4929281DCDFE}"/>
          </ac:picMkLst>
        </pc:picChg>
      </pc:sldChg>
      <pc:sldChg chg="addSp delSp modSp mod">
        <pc:chgData name="QUAH JOHNNIE" userId="3b6be1d4-cd5c-4f3c-b36e-02e63d1b6917" providerId="ADAL" clId="{65352CC8-3512-48AE-8D21-2B87F149C83B}" dt="2023-02-09T07:09:48.147" v="809" actId="207"/>
        <pc:sldMkLst>
          <pc:docMk/>
          <pc:sldMk cId="1197890023" sldId="335"/>
        </pc:sldMkLst>
        <pc:spChg chg="add mod">
          <ac:chgData name="QUAH JOHNNIE" userId="3b6be1d4-cd5c-4f3c-b36e-02e63d1b6917" providerId="ADAL" clId="{65352CC8-3512-48AE-8D21-2B87F149C83B}" dt="2023-02-09T07:02:04.435" v="499" actId="1076"/>
          <ac:spMkLst>
            <pc:docMk/>
            <pc:sldMk cId="1197890023" sldId="335"/>
            <ac:spMk id="3" creationId="{F3855EDC-049C-D50F-E39F-C27125BE0227}"/>
          </ac:spMkLst>
        </pc:spChg>
        <pc:spChg chg="add del">
          <ac:chgData name="QUAH JOHNNIE" userId="3b6be1d4-cd5c-4f3c-b36e-02e63d1b6917" providerId="ADAL" clId="{65352CC8-3512-48AE-8D21-2B87F149C83B}" dt="2023-02-09T07:01:53.964" v="497" actId="11529"/>
          <ac:spMkLst>
            <pc:docMk/>
            <pc:sldMk cId="1197890023" sldId="335"/>
            <ac:spMk id="4" creationId="{AF529F06-B0C5-1B07-F5C1-C6625869A00C}"/>
          </ac:spMkLst>
        </pc:spChg>
        <pc:spChg chg="mod">
          <ac:chgData name="QUAH JOHNNIE" userId="3b6be1d4-cd5c-4f3c-b36e-02e63d1b6917" providerId="ADAL" clId="{65352CC8-3512-48AE-8D21-2B87F149C83B}" dt="2023-02-09T07:03:23.992" v="517" actId="1076"/>
          <ac:spMkLst>
            <pc:docMk/>
            <pc:sldMk cId="1197890023" sldId="335"/>
            <ac:spMk id="5" creationId="{180D35E6-DA4C-C526-B17D-426604831576}"/>
          </ac:spMkLst>
        </pc:spChg>
        <pc:spChg chg="mod">
          <ac:chgData name="QUAH JOHNNIE" userId="3b6be1d4-cd5c-4f3c-b36e-02e63d1b6917" providerId="ADAL" clId="{65352CC8-3512-48AE-8D21-2B87F149C83B}" dt="2023-02-09T07:09:48.147" v="809" actId="207"/>
          <ac:spMkLst>
            <pc:docMk/>
            <pc:sldMk cId="1197890023" sldId="335"/>
            <ac:spMk id="9" creationId="{72C3DC47-9794-5457-A0EF-FE7C8064AD17}"/>
          </ac:spMkLst>
        </pc:spChg>
        <pc:spChg chg="add mod">
          <ac:chgData name="QUAH JOHNNIE" userId="3b6be1d4-cd5c-4f3c-b36e-02e63d1b6917" providerId="ADAL" clId="{65352CC8-3512-48AE-8D21-2B87F149C83B}" dt="2023-02-09T07:05:16.233" v="675" actId="1076"/>
          <ac:spMkLst>
            <pc:docMk/>
            <pc:sldMk cId="1197890023" sldId="335"/>
            <ac:spMk id="23" creationId="{0E529E05-63FD-DD5E-612A-4F321B5005FD}"/>
          </ac:spMkLst>
        </pc:spChg>
        <pc:inkChg chg="del mod">
          <ac:chgData name="QUAH JOHNNIE" userId="3b6be1d4-cd5c-4f3c-b36e-02e63d1b6917" providerId="ADAL" clId="{65352CC8-3512-48AE-8D21-2B87F149C83B}" dt="2023-02-09T07:04:39.848" v="554" actId="478"/>
          <ac:inkMkLst>
            <pc:docMk/>
            <pc:sldMk cId="1197890023" sldId="335"/>
            <ac:inkMk id="4" creationId="{4F5688FE-2C0A-4557-5516-56A3A848E58E}"/>
          </ac:inkMkLst>
        </pc:inkChg>
        <pc:cxnChg chg="mod">
          <ac:chgData name="QUAH JOHNNIE" userId="3b6be1d4-cd5c-4f3c-b36e-02e63d1b6917" providerId="ADAL" clId="{65352CC8-3512-48AE-8D21-2B87F149C83B}" dt="2023-02-09T07:04:14.603" v="531" actId="1076"/>
          <ac:cxnSpMkLst>
            <pc:docMk/>
            <pc:sldMk cId="1197890023" sldId="335"/>
            <ac:cxnSpMk id="6" creationId="{013C9CC0-913B-A044-85EE-F09A41B260F5}"/>
          </ac:cxnSpMkLst>
        </pc:cxnChg>
        <pc:cxnChg chg="add mod">
          <ac:chgData name="QUAH JOHNNIE" userId="3b6be1d4-cd5c-4f3c-b36e-02e63d1b6917" providerId="ADAL" clId="{65352CC8-3512-48AE-8D21-2B87F149C83B}" dt="2023-02-09T07:04:10.701" v="530" actId="14100"/>
          <ac:cxnSpMkLst>
            <pc:docMk/>
            <pc:sldMk cId="1197890023" sldId="335"/>
            <ac:cxnSpMk id="7" creationId="{38F5EFC2-5115-7441-926D-D5C8C184A80E}"/>
          </ac:cxnSpMkLst>
        </pc:cxnChg>
        <pc:cxnChg chg="add mod">
          <ac:chgData name="QUAH JOHNNIE" userId="3b6be1d4-cd5c-4f3c-b36e-02e63d1b6917" providerId="ADAL" clId="{65352CC8-3512-48AE-8D21-2B87F149C83B}" dt="2023-02-09T07:04:08.144" v="529" actId="14100"/>
          <ac:cxnSpMkLst>
            <pc:docMk/>
            <pc:sldMk cId="1197890023" sldId="335"/>
            <ac:cxnSpMk id="11" creationId="{6AE8CD79-844D-37DF-179E-D2AB1375EFE7}"/>
          </ac:cxnSpMkLst>
        </pc:cxnChg>
      </pc:sldChg>
      <pc:sldChg chg="addSp delSp modSp add del mod">
        <pc:chgData name="QUAH JOHNNIE" userId="3b6be1d4-cd5c-4f3c-b36e-02e63d1b6917" providerId="ADAL" clId="{65352CC8-3512-48AE-8D21-2B87F149C83B}" dt="2023-02-09T07:06:48.524" v="688" actId="47"/>
        <pc:sldMkLst>
          <pc:docMk/>
          <pc:sldMk cId="22526859" sldId="337"/>
        </pc:sldMkLst>
        <pc:spChg chg="del">
          <ac:chgData name="QUAH JOHNNIE" userId="3b6be1d4-cd5c-4f3c-b36e-02e63d1b6917" providerId="ADAL" clId="{65352CC8-3512-48AE-8D21-2B87F149C83B}" dt="2023-02-09T07:06:24.958" v="677" actId="478"/>
          <ac:spMkLst>
            <pc:docMk/>
            <pc:sldMk cId="22526859" sldId="337"/>
            <ac:spMk id="2" creationId="{D881FD57-1E5B-4739-7D1E-E58F5E0B2827}"/>
          </ac:spMkLst>
        </pc:spChg>
        <pc:spChg chg="add del mod">
          <ac:chgData name="QUAH JOHNNIE" userId="3b6be1d4-cd5c-4f3c-b36e-02e63d1b6917" providerId="ADAL" clId="{65352CC8-3512-48AE-8D21-2B87F149C83B}" dt="2023-02-09T07:06:26.699" v="678" actId="478"/>
          <ac:spMkLst>
            <pc:docMk/>
            <pc:sldMk cId="22526859" sldId="337"/>
            <ac:spMk id="4" creationId="{789500F4-1F36-CFEE-C0D0-4ED5BF9AEC47}"/>
          </ac:spMkLst>
        </pc:spChg>
        <pc:picChg chg="add del mod">
          <ac:chgData name="QUAH JOHNNIE" userId="3b6be1d4-cd5c-4f3c-b36e-02e63d1b6917" providerId="ADAL" clId="{65352CC8-3512-48AE-8D21-2B87F149C83B}" dt="2023-02-09T07:06:44.328" v="687" actId="21"/>
          <ac:picMkLst>
            <pc:docMk/>
            <pc:sldMk cId="22526859" sldId="337"/>
            <ac:picMk id="6" creationId="{C7A12254-C3F8-7C34-AC62-6076FD936AAC}"/>
          </ac:picMkLst>
        </pc:picChg>
      </pc:sldChg>
      <pc:sldChg chg="addSp delSp modSp add mod">
        <pc:chgData name="QUAH JOHNNIE" userId="3b6be1d4-cd5c-4f3c-b36e-02e63d1b6917" providerId="ADAL" clId="{65352CC8-3512-48AE-8D21-2B87F149C83B}" dt="2023-02-09T07:32:25.217" v="1001" actId="1035"/>
        <pc:sldMkLst>
          <pc:docMk/>
          <pc:sldMk cId="1947990689" sldId="338"/>
        </pc:sldMkLst>
        <pc:spChg chg="del">
          <ac:chgData name="QUAH JOHNNIE" userId="3b6be1d4-cd5c-4f3c-b36e-02e63d1b6917" providerId="ADAL" clId="{65352CC8-3512-48AE-8D21-2B87F149C83B}" dt="2023-02-09T07:06:51.085" v="689" actId="478"/>
          <ac:spMkLst>
            <pc:docMk/>
            <pc:sldMk cId="1947990689" sldId="338"/>
            <ac:spMk id="3" creationId="{F3855EDC-049C-D50F-E39F-C27125BE0227}"/>
          </ac:spMkLst>
        </pc:spChg>
        <pc:spChg chg="mod">
          <ac:chgData name="QUAH JOHNNIE" userId="3b6be1d4-cd5c-4f3c-b36e-02e63d1b6917" providerId="ADAL" clId="{65352CC8-3512-48AE-8D21-2B87F149C83B}" dt="2023-02-09T07:10:06.777" v="812" actId="14100"/>
          <ac:spMkLst>
            <pc:docMk/>
            <pc:sldMk cId="1947990689" sldId="338"/>
            <ac:spMk id="5" creationId="{180D35E6-DA4C-C526-B17D-426604831576}"/>
          </ac:spMkLst>
        </pc:spChg>
        <pc:spChg chg="mod">
          <ac:chgData name="QUAH JOHNNIE" userId="3b6be1d4-cd5c-4f3c-b36e-02e63d1b6917" providerId="ADAL" clId="{65352CC8-3512-48AE-8D21-2B87F149C83B}" dt="2023-02-09T07:08:47.498" v="790" actId="1035"/>
          <ac:spMkLst>
            <pc:docMk/>
            <pc:sldMk cId="1947990689" sldId="338"/>
            <ac:spMk id="8" creationId="{CE19F21C-239C-EE02-1BBE-E53CD9AEA0EA}"/>
          </ac:spMkLst>
        </pc:spChg>
        <pc:spChg chg="mod">
          <ac:chgData name="QUAH JOHNNIE" userId="3b6be1d4-cd5c-4f3c-b36e-02e63d1b6917" providerId="ADAL" clId="{65352CC8-3512-48AE-8D21-2B87F149C83B}" dt="2023-02-09T07:09:59.036" v="811" actId="207"/>
          <ac:spMkLst>
            <pc:docMk/>
            <pc:sldMk cId="1947990689" sldId="338"/>
            <ac:spMk id="9" creationId="{72C3DC47-9794-5457-A0EF-FE7C8064AD17}"/>
          </ac:spMkLst>
        </pc:spChg>
        <pc:spChg chg="add mod">
          <ac:chgData name="QUAH JOHNNIE" userId="3b6be1d4-cd5c-4f3c-b36e-02e63d1b6917" providerId="ADAL" clId="{65352CC8-3512-48AE-8D21-2B87F149C83B}" dt="2023-02-09T07:10:54.638" v="848" actId="1076"/>
          <ac:spMkLst>
            <pc:docMk/>
            <pc:sldMk cId="1947990689" sldId="338"/>
            <ac:spMk id="12" creationId="{707B12E9-3128-1366-5ADA-F47F11ABAA37}"/>
          </ac:spMkLst>
        </pc:spChg>
        <pc:spChg chg="add mod">
          <ac:chgData name="QUAH JOHNNIE" userId="3b6be1d4-cd5c-4f3c-b36e-02e63d1b6917" providerId="ADAL" clId="{65352CC8-3512-48AE-8D21-2B87F149C83B}" dt="2023-02-09T07:09:07.505" v="792" actId="1076"/>
          <ac:spMkLst>
            <pc:docMk/>
            <pc:sldMk cId="1947990689" sldId="338"/>
            <ac:spMk id="14" creationId="{67CE824E-7057-AF4A-178A-26E869BD9BE1}"/>
          </ac:spMkLst>
        </pc:spChg>
        <pc:spChg chg="add del mod">
          <ac:chgData name="QUAH JOHNNIE" userId="3b6be1d4-cd5c-4f3c-b36e-02e63d1b6917" providerId="ADAL" clId="{65352CC8-3512-48AE-8D21-2B87F149C83B}" dt="2023-02-09T07:09:25.732" v="796" actId="478"/>
          <ac:spMkLst>
            <pc:docMk/>
            <pc:sldMk cId="1947990689" sldId="338"/>
            <ac:spMk id="16" creationId="{B04D61AF-1776-75E7-2CE3-59FA435527B0}"/>
          </ac:spMkLst>
        </pc:spChg>
        <pc:spChg chg="add mod">
          <ac:chgData name="QUAH JOHNNIE" userId="3b6be1d4-cd5c-4f3c-b36e-02e63d1b6917" providerId="ADAL" clId="{65352CC8-3512-48AE-8D21-2B87F149C83B}" dt="2023-02-09T07:32:25.217" v="1001" actId="1035"/>
          <ac:spMkLst>
            <pc:docMk/>
            <pc:sldMk cId="1947990689" sldId="338"/>
            <ac:spMk id="18" creationId="{7DFD7117-D526-B372-41B4-1C300BCED9CC}"/>
          </ac:spMkLst>
        </pc:spChg>
        <pc:spChg chg="mod">
          <ac:chgData name="QUAH JOHNNIE" userId="3b6be1d4-cd5c-4f3c-b36e-02e63d1b6917" providerId="ADAL" clId="{65352CC8-3512-48AE-8D21-2B87F149C83B}" dt="2023-02-09T07:08:47.498" v="790" actId="1035"/>
          <ac:spMkLst>
            <pc:docMk/>
            <pc:sldMk cId="1947990689" sldId="338"/>
            <ac:spMk id="23" creationId="{0E529E05-63FD-DD5E-612A-4F321B5005FD}"/>
          </ac:spMkLst>
        </pc:spChg>
        <pc:spChg chg="del">
          <ac:chgData name="QUAH JOHNNIE" userId="3b6be1d4-cd5c-4f3c-b36e-02e63d1b6917" providerId="ADAL" clId="{65352CC8-3512-48AE-8D21-2B87F149C83B}" dt="2023-02-09T07:06:56.832" v="694" actId="478"/>
          <ac:spMkLst>
            <pc:docMk/>
            <pc:sldMk cId="1947990689" sldId="338"/>
            <ac:spMk id="619" creationId="{00000000-0000-0000-0000-000000000000}"/>
          </ac:spMkLst>
        </pc:spChg>
        <pc:picChg chg="add mod">
          <ac:chgData name="QUAH JOHNNIE" userId="3b6be1d4-cd5c-4f3c-b36e-02e63d1b6917" providerId="ADAL" clId="{65352CC8-3512-48AE-8D21-2B87F149C83B}" dt="2023-02-09T07:08:47.498" v="790" actId="1035"/>
          <ac:picMkLst>
            <pc:docMk/>
            <pc:sldMk cId="1947990689" sldId="338"/>
            <ac:picMk id="4" creationId="{B2A862AA-27B1-939C-4135-E5D8966B6457}"/>
          </ac:picMkLst>
        </pc:picChg>
        <pc:picChg chg="mod">
          <ac:chgData name="QUAH JOHNNIE" userId="3b6be1d4-cd5c-4f3c-b36e-02e63d1b6917" providerId="ADAL" clId="{65352CC8-3512-48AE-8D21-2B87F149C83B}" dt="2023-02-09T07:10:10.356" v="814" actId="1076"/>
          <ac:picMkLst>
            <pc:docMk/>
            <pc:sldMk cId="1947990689" sldId="338"/>
            <ac:picMk id="2050" creationId="{05FC7FFA-B7B5-A321-A091-DA24057CDDDA}"/>
          </ac:picMkLst>
        </pc:picChg>
        <pc:cxnChg chg="mod">
          <ac:chgData name="QUAH JOHNNIE" userId="3b6be1d4-cd5c-4f3c-b36e-02e63d1b6917" providerId="ADAL" clId="{65352CC8-3512-48AE-8D21-2B87F149C83B}" dt="2023-02-09T07:08:47.498" v="790" actId="1035"/>
          <ac:cxnSpMkLst>
            <pc:docMk/>
            <pc:sldMk cId="1947990689" sldId="338"/>
            <ac:cxnSpMk id="6" creationId="{013C9CC0-913B-A044-85EE-F09A41B260F5}"/>
          </ac:cxnSpMkLst>
        </pc:cxnChg>
        <pc:cxnChg chg="mod">
          <ac:chgData name="QUAH JOHNNIE" userId="3b6be1d4-cd5c-4f3c-b36e-02e63d1b6917" providerId="ADAL" clId="{65352CC8-3512-48AE-8D21-2B87F149C83B}" dt="2023-02-09T07:08:47.498" v="790" actId="1035"/>
          <ac:cxnSpMkLst>
            <pc:docMk/>
            <pc:sldMk cId="1947990689" sldId="338"/>
            <ac:cxnSpMk id="7" creationId="{38F5EFC2-5115-7441-926D-D5C8C184A80E}"/>
          </ac:cxnSpMkLst>
        </pc:cxnChg>
        <pc:cxnChg chg="mod">
          <ac:chgData name="QUAH JOHNNIE" userId="3b6be1d4-cd5c-4f3c-b36e-02e63d1b6917" providerId="ADAL" clId="{65352CC8-3512-48AE-8D21-2B87F149C83B}" dt="2023-02-09T07:08:47.498" v="790" actId="1035"/>
          <ac:cxnSpMkLst>
            <pc:docMk/>
            <pc:sldMk cId="1947990689" sldId="338"/>
            <ac:cxnSpMk id="11" creationId="{6AE8CD79-844D-37DF-179E-D2AB1375EFE7}"/>
          </ac:cxnSpMkLst>
        </pc:cxnChg>
      </pc:sldChg>
    </pc:docChg>
  </pc:docChgLst>
  <pc:docChgLst>
    <pc:chgData name="JAYDEN YAP JEAN HNG" userId="S::jaydenyap.21@ichat.sp.edu.sg::66824b3b-90af-48ae-91f4-73f35fb89cd2" providerId="AD" clId="Web-{C10D5CA5-7176-4CC4-A355-9C48436B4848}"/>
    <pc:docChg chg="modSld">
      <pc:chgData name="JAYDEN YAP JEAN HNG" userId="S::jaydenyap.21@ichat.sp.edu.sg::66824b3b-90af-48ae-91f4-73f35fb89cd2" providerId="AD" clId="Web-{C10D5CA5-7176-4CC4-A355-9C48436B4848}" dt="2023-02-09T10:05:45.136" v="6" actId="20577"/>
      <pc:docMkLst>
        <pc:docMk/>
      </pc:docMkLst>
      <pc:sldChg chg="modSp">
        <pc:chgData name="JAYDEN YAP JEAN HNG" userId="S::jaydenyap.21@ichat.sp.edu.sg::66824b3b-90af-48ae-91f4-73f35fb89cd2" providerId="AD" clId="Web-{C10D5CA5-7176-4CC4-A355-9C48436B4848}" dt="2023-02-09T10:05:45.136" v="6" actId="20577"/>
        <pc:sldMkLst>
          <pc:docMk/>
          <pc:sldMk cId="3894884461" sldId="331"/>
        </pc:sldMkLst>
        <pc:spChg chg="mod">
          <ac:chgData name="JAYDEN YAP JEAN HNG" userId="S::jaydenyap.21@ichat.sp.edu.sg::66824b3b-90af-48ae-91f4-73f35fb89cd2" providerId="AD" clId="Web-{C10D5CA5-7176-4CC4-A355-9C48436B4848}" dt="2023-02-09T10:05:45.136" v="6" actId="20577"/>
          <ac:spMkLst>
            <pc:docMk/>
            <pc:sldMk cId="3894884461" sldId="331"/>
            <ac:spMk id="7" creationId="{F1E7A36A-56FB-9FD4-59CC-4C472A5F04E2}"/>
          </ac:spMkLst>
        </pc:spChg>
        <pc:picChg chg="mod modCrop">
          <ac:chgData name="JAYDEN YAP JEAN HNG" userId="S::jaydenyap.21@ichat.sp.edu.sg::66824b3b-90af-48ae-91f4-73f35fb89cd2" providerId="AD" clId="Web-{C10D5CA5-7176-4CC4-A355-9C48436B4848}" dt="2023-02-09T10:05:39.761" v="1"/>
          <ac:picMkLst>
            <pc:docMk/>
            <pc:sldMk cId="3894884461" sldId="331"/>
            <ac:picMk id="3" creationId="{59389F93-7E9D-149D-FEA7-5A56A03F53F5}"/>
          </ac:picMkLst>
        </pc:picChg>
      </pc:sldChg>
    </pc:docChg>
  </pc:docChgLst>
  <pc:docChgLst>
    <pc:chgData name="LOONWEE.21@ichat.sp.edu.sg" userId="ff5426c0-84ff-4715-914f-c265e2f1148e" providerId="ADAL" clId="{923E9C72-9A5A-43F4-9B96-3FAE4AE95EC0}"/>
    <pc:docChg chg="undo redo custSel addSld delSld modSld sldOrd delMainMaster">
      <pc:chgData name="LOONWEE.21@ichat.sp.edu.sg" userId="ff5426c0-84ff-4715-914f-c265e2f1148e" providerId="ADAL" clId="{923E9C72-9A5A-43F4-9B96-3FAE4AE95EC0}" dt="2023-02-09T07:23:56.623" v="4647" actId="1076"/>
      <pc:docMkLst>
        <pc:docMk/>
      </pc:docMkLst>
      <pc:sldChg chg="addSp delSp modSp mod">
        <pc:chgData name="LOONWEE.21@ichat.sp.edu.sg" userId="ff5426c0-84ff-4715-914f-c265e2f1148e" providerId="ADAL" clId="{923E9C72-9A5A-43F4-9B96-3FAE4AE95EC0}" dt="2023-02-09T04:11:55.146" v="1239" actId="207"/>
        <pc:sldMkLst>
          <pc:docMk/>
          <pc:sldMk cId="0" sldId="256"/>
        </pc:sldMkLst>
        <pc:spChg chg="add del mod">
          <ac:chgData name="LOONWEE.21@ichat.sp.edu.sg" userId="ff5426c0-84ff-4715-914f-c265e2f1148e" providerId="ADAL" clId="{923E9C72-9A5A-43F4-9B96-3FAE4AE95EC0}" dt="2023-02-09T03:48:25.347" v="365" actId="478"/>
          <ac:spMkLst>
            <pc:docMk/>
            <pc:sldMk cId="0" sldId="256"/>
            <ac:spMk id="3" creationId="{7A45E2EC-3F1F-F70E-853F-6725401E467A}"/>
          </ac:spMkLst>
        </pc:spChg>
        <pc:spChg chg="mod">
          <ac:chgData name="LOONWEE.21@ichat.sp.edu.sg" userId="ff5426c0-84ff-4715-914f-c265e2f1148e" providerId="ADAL" clId="{923E9C72-9A5A-43F4-9B96-3FAE4AE95EC0}" dt="2023-02-09T03:48:48.230" v="373" actId="20577"/>
          <ac:spMkLst>
            <pc:docMk/>
            <pc:sldMk cId="0" sldId="256"/>
            <ac:spMk id="368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4:11:55.146" v="1239" actId="207"/>
          <ac:spMkLst>
            <pc:docMk/>
            <pc:sldMk cId="0" sldId="256"/>
            <ac:spMk id="369" creationId="{00000000-0000-0000-0000-000000000000}"/>
          </ac:spMkLst>
        </pc:spChg>
        <pc:picChg chg="del">
          <ac:chgData name="LOONWEE.21@ichat.sp.edu.sg" userId="ff5426c0-84ff-4715-914f-c265e2f1148e" providerId="ADAL" clId="{923E9C72-9A5A-43F4-9B96-3FAE4AE95EC0}" dt="2023-02-09T03:48:23.584" v="364" actId="478"/>
          <ac:picMkLst>
            <pc:docMk/>
            <pc:sldMk cId="0" sldId="256"/>
            <ac:picMk id="377" creationId="{00000000-0000-0000-0000-000000000000}"/>
          </ac:picMkLst>
        </pc:picChg>
      </pc:sldChg>
      <pc:sldChg chg="delSp modSp mod">
        <pc:chgData name="LOONWEE.21@ichat.sp.edu.sg" userId="ff5426c0-84ff-4715-914f-c265e2f1148e" providerId="ADAL" clId="{923E9C72-9A5A-43F4-9B96-3FAE4AE95EC0}" dt="2023-02-09T04:11:48.104" v="1238" actId="122"/>
        <pc:sldMkLst>
          <pc:docMk/>
          <pc:sldMk cId="0" sldId="257"/>
        </pc:sldMkLst>
        <pc:spChg chg="mod">
          <ac:chgData name="LOONWEE.21@ichat.sp.edu.sg" userId="ff5426c0-84ff-4715-914f-c265e2f1148e" providerId="ADAL" clId="{923E9C72-9A5A-43F4-9B96-3FAE4AE95EC0}" dt="2023-02-09T04:11:25.863" v="1232" actId="207"/>
          <ac:spMkLst>
            <pc:docMk/>
            <pc:sldMk cId="0" sldId="257"/>
            <ac:spMk id="382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43:02.366" v="87" actId="478"/>
          <ac:spMkLst>
            <pc:docMk/>
            <pc:sldMk cId="0" sldId="257"/>
            <ac:spMk id="38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43:14.199" v="90" actId="478"/>
          <ac:spMkLst>
            <pc:docMk/>
            <pc:sldMk cId="0" sldId="257"/>
            <ac:spMk id="385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43:13.282" v="89" actId="478"/>
          <ac:spMkLst>
            <pc:docMk/>
            <pc:sldMk cId="0" sldId="257"/>
            <ac:spMk id="386" creationId="{00000000-0000-0000-0000-000000000000}"/>
          </ac:spMkLst>
        </pc:spChg>
        <pc:graphicFrameChg chg="mod modGraphic">
          <ac:chgData name="LOONWEE.21@ichat.sp.edu.sg" userId="ff5426c0-84ff-4715-914f-c265e2f1148e" providerId="ADAL" clId="{923E9C72-9A5A-43F4-9B96-3FAE4AE95EC0}" dt="2023-02-09T04:11:48.104" v="1238" actId="122"/>
          <ac:graphicFrameMkLst>
            <pc:docMk/>
            <pc:sldMk cId="0" sldId="257"/>
            <ac:graphicFrameMk id="384" creationId="{00000000-0000-0000-0000-000000000000}"/>
          </ac:graphicFrameMkLst>
        </pc:graphicFrameChg>
      </pc:sldChg>
      <pc:sldChg chg="addSp delSp modSp del mod ord">
        <pc:chgData name="LOONWEE.21@ichat.sp.edu.sg" userId="ff5426c0-84ff-4715-914f-c265e2f1148e" providerId="ADAL" clId="{923E9C72-9A5A-43F4-9B96-3FAE4AE95EC0}" dt="2023-02-09T03:59:46.898" v="926" actId="2696"/>
        <pc:sldMkLst>
          <pc:docMk/>
          <pc:sldMk cId="0" sldId="258"/>
        </pc:sldMkLst>
        <pc:spChg chg="add del mod">
          <ac:chgData name="LOONWEE.21@ichat.sp.edu.sg" userId="ff5426c0-84ff-4715-914f-c265e2f1148e" providerId="ADAL" clId="{923E9C72-9A5A-43F4-9B96-3FAE4AE95EC0}" dt="2023-02-09T03:53:07.416" v="609" actId="478"/>
          <ac:spMkLst>
            <pc:docMk/>
            <pc:sldMk cId="0" sldId="258"/>
            <ac:spMk id="3" creationId="{0ECF1BB1-F67F-C454-8FDF-BE1A0FFF9C7B}"/>
          </ac:spMkLst>
        </pc:spChg>
        <pc:spChg chg="mod">
          <ac:chgData name="LOONWEE.21@ichat.sp.edu.sg" userId="ff5426c0-84ff-4715-914f-c265e2f1148e" providerId="ADAL" clId="{923E9C72-9A5A-43F4-9B96-3FAE4AE95EC0}" dt="2023-02-09T03:56:39.420" v="882" actId="107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3:58:17.032" v="911" actId="1076"/>
          <ac:spMkLst>
            <pc:docMk/>
            <pc:sldMk cId="0" sldId="258"/>
            <ac:spMk id="392" creationId="{00000000-0000-0000-0000-000000000000}"/>
          </ac:spMkLst>
        </pc:spChg>
        <pc:picChg chg="del">
          <ac:chgData name="LOONWEE.21@ichat.sp.edu.sg" userId="ff5426c0-84ff-4715-914f-c265e2f1148e" providerId="ADAL" clId="{923E9C72-9A5A-43F4-9B96-3FAE4AE95EC0}" dt="2023-02-09T03:53:05.557" v="608" actId="478"/>
          <ac:picMkLst>
            <pc:docMk/>
            <pc:sldMk cId="0" sldId="258"/>
            <ac:picMk id="393" creationId="{00000000-0000-0000-0000-000000000000}"/>
          </ac:picMkLst>
        </pc:picChg>
      </pc:sldChg>
      <pc:sldChg chg="addSp delSp modSp mod ord modNotes">
        <pc:chgData name="LOONWEE.21@ichat.sp.edu.sg" userId="ff5426c0-84ff-4715-914f-c265e2f1148e" providerId="ADAL" clId="{923E9C72-9A5A-43F4-9B96-3FAE4AE95EC0}" dt="2023-02-09T03:55:40.071" v="848" actId="1076"/>
        <pc:sldMkLst>
          <pc:docMk/>
          <pc:sldMk cId="0" sldId="259"/>
        </pc:sldMkLst>
        <pc:spChg chg="add del mod">
          <ac:chgData name="LOONWEE.21@ichat.sp.edu.sg" userId="ff5426c0-84ff-4715-914f-c265e2f1148e" providerId="ADAL" clId="{923E9C72-9A5A-43F4-9B96-3FAE4AE95EC0}" dt="2023-02-09T03:54:02.776" v="651" actId="478"/>
          <ac:spMkLst>
            <pc:docMk/>
            <pc:sldMk cId="0" sldId="259"/>
            <ac:spMk id="3" creationId="{62B2B21B-17D4-00A1-9DB4-59BC63584356}"/>
          </ac:spMkLst>
        </pc:spChg>
        <pc:spChg chg="add del mod">
          <ac:chgData name="LOONWEE.21@ichat.sp.edu.sg" userId="ff5426c0-84ff-4715-914f-c265e2f1148e" providerId="ADAL" clId="{923E9C72-9A5A-43F4-9B96-3FAE4AE95EC0}" dt="2023-02-09T03:54:04.521" v="652" actId="478"/>
          <ac:spMkLst>
            <pc:docMk/>
            <pc:sldMk cId="0" sldId="259"/>
            <ac:spMk id="5" creationId="{54B5DEB2-927D-1392-7FE9-F50120AF3FBF}"/>
          </ac:spMkLst>
        </pc:spChg>
        <pc:spChg chg="add del mod">
          <ac:chgData name="LOONWEE.21@ichat.sp.edu.sg" userId="ff5426c0-84ff-4715-914f-c265e2f1148e" providerId="ADAL" clId="{923E9C72-9A5A-43F4-9B96-3FAE4AE95EC0}" dt="2023-02-09T03:54:06.974" v="654" actId="478"/>
          <ac:spMkLst>
            <pc:docMk/>
            <pc:sldMk cId="0" sldId="259"/>
            <ac:spMk id="7" creationId="{25023C17-C3AF-DFE7-A7AC-8901045ED656}"/>
          </ac:spMkLst>
        </pc:spChg>
        <pc:spChg chg="add del mod">
          <ac:chgData name="LOONWEE.21@ichat.sp.edu.sg" userId="ff5426c0-84ff-4715-914f-c265e2f1148e" providerId="ADAL" clId="{923E9C72-9A5A-43F4-9B96-3FAE4AE95EC0}" dt="2023-02-09T03:54:08.261" v="656" actId="478"/>
          <ac:spMkLst>
            <pc:docMk/>
            <pc:sldMk cId="0" sldId="259"/>
            <ac:spMk id="9" creationId="{8882900D-D25C-9A73-DE84-8511D218B777}"/>
          </ac:spMkLst>
        </pc:spChg>
        <pc:spChg chg="add del mod">
          <ac:chgData name="LOONWEE.21@ichat.sp.edu.sg" userId="ff5426c0-84ff-4715-914f-c265e2f1148e" providerId="ADAL" clId="{923E9C72-9A5A-43F4-9B96-3FAE4AE95EC0}" dt="2023-02-09T03:54:10.855" v="658" actId="478"/>
          <ac:spMkLst>
            <pc:docMk/>
            <pc:sldMk cId="0" sldId="259"/>
            <ac:spMk id="11" creationId="{2E6CCF11-A4E5-3523-25EC-85A9D84A543D}"/>
          </ac:spMkLst>
        </pc:spChg>
        <pc:spChg chg="add del mod">
          <ac:chgData name="LOONWEE.21@ichat.sp.edu.sg" userId="ff5426c0-84ff-4715-914f-c265e2f1148e" providerId="ADAL" clId="{923E9C72-9A5A-43F4-9B96-3FAE4AE95EC0}" dt="2023-02-09T03:54:13.431" v="660" actId="478"/>
          <ac:spMkLst>
            <pc:docMk/>
            <pc:sldMk cId="0" sldId="259"/>
            <ac:spMk id="13" creationId="{2D5D7B74-F72F-4859-7207-AC552CA84FBB}"/>
          </ac:spMkLst>
        </pc:spChg>
        <pc:spChg chg="add del mod">
          <ac:chgData name="LOONWEE.21@ichat.sp.edu.sg" userId="ff5426c0-84ff-4715-914f-c265e2f1148e" providerId="ADAL" clId="{923E9C72-9A5A-43F4-9B96-3FAE4AE95EC0}" dt="2023-02-09T03:54:16.290" v="662" actId="478"/>
          <ac:spMkLst>
            <pc:docMk/>
            <pc:sldMk cId="0" sldId="259"/>
            <ac:spMk id="15" creationId="{8082E051-52DE-2379-2506-E431F4E16472}"/>
          </ac:spMkLst>
        </pc:spChg>
        <pc:spChg chg="add del mod">
          <ac:chgData name="LOONWEE.21@ichat.sp.edu.sg" userId="ff5426c0-84ff-4715-914f-c265e2f1148e" providerId="ADAL" clId="{923E9C72-9A5A-43F4-9B96-3FAE4AE95EC0}" dt="2023-02-09T03:54:18.404" v="664" actId="478"/>
          <ac:spMkLst>
            <pc:docMk/>
            <pc:sldMk cId="0" sldId="259"/>
            <ac:spMk id="17" creationId="{30772456-BD5F-CAB3-5B69-B84C71D5DF33}"/>
          </ac:spMkLst>
        </pc:spChg>
        <pc:spChg chg="del">
          <ac:chgData name="LOONWEE.21@ichat.sp.edu.sg" userId="ff5426c0-84ff-4715-914f-c265e2f1148e" providerId="ADAL" clId="{923E9C72-9A5A-43F4-9B96-3FAE4AE95EC0}" dt="2023-02-09T03:54:00.715" v="649" actId="478"/>
          <ac:spMkLst>
            <pc:docMk/>
            <pc:sldMk cId="0" sldId="259"/>
            <ac:spMk id="398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05.806" v="653" actId="478"/>
          <ac:spMkLst>
            <pc:docMk/>
            <pc:sldMk cId="0" sldId="259"/>
            <ac:spMk id="399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01.789" v="650" actId="478"/>
          <ac:spMkLst>
            <pc:docMk/>
            <pc:sldMk cId="0" sldId="259"/>
            <ac:spMk id="400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3:53:48.591" v="648" actId="207"/>
          <ac:spMkLst>
            <pc:docMk/>
            <pc:sldMk cId="0" sldId="259"/>
            <ac:spMk id="401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09.375" v="657" actId="478"/>
          <ac:spMkLst>
            <pc:docMk/>
            <pc:sldMk cId="0" sldId="259"/>
            <ac:spMk id="402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07.720" v="655" actId="478"/>
          <ac:spMkLst>
            <pc:docMk/>
            <pc:sldMk cId="0" sldId="259"/>
            <ac:spMk id="40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11.679" v="659" actId="478"/>
          <ac:spMkLst>
            <pc:docMk/>
            <pc:sldMk cId="0" sldId="259"/>
            <ac:spMk id="404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17.596" v="663" actId="478"/>
          <ac:spMkLst>
            <pc:docMk/>
            <pc:sldMk cId="0" sldId="259"/>
            <ac:spMk id="405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3:55:40.071" v="848" actId="1076"/>
          <ac:spMkLst>
            <pc:docMk/>
            <pc:sldMk cId="0" sldId="259"/>
            <ac:spMk id="406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3:54:14.255" v="661" actId="478"/>
          <ac:spMkLst>
            <pc:docMk/>
            <pc:sldMk cId="0" sldId="259"/>
            <ac:spMk id="407" creationId="{00000000-0000-0000-0000-000000000000}"/>
          </ac:spMkLst>
        </pc:spChg>
      </pc:sldChg>
      <pc:sldChg chg="addSp delSp modSp mod ord modNotes">
        <pc:chgData name="LOONWEE.21@ichat.sp.edu.sg" userId="ff5426c0-84ff-4715-914f-c265e2f1148e" providerId="ADAL" clId="{923E9C72-9A5A-43F4-9B96-3FAE4AE95EC0}" dt="2023-02-09T04:11:02.545" v="1212" actId="1076"/>
        <pc:sldMkLst>
          <pc:docMk/>
          <pc:sldMk cId="0" sldId="260"/>
        </pc:sldMkLst>
        <pc:spChg chg="add del mod">
          <ac:chgData name="LOONWEE.21@ichat.sp.edu.sg" userId="ff5426c0-84ff-4715-914f-c265e2f1148e" providerId="ADAL" clId="{923E9C72-9A5A-43F4-9B96-3FAE4AE95EC0}" dt="2023-02-09T03:53:39.940" v="627" actId="478"/>
          <ac:spMkLst>
            <pc:docMk/>
            <pc:sldMk cId="0" sldId="260"/>
            <ac:spMk id="3" creationId="{5DE8851B-D31C-574F-4207-74BFFD6E4A18}"/>
          </ac:spMkLst>
        </pc:spChg>
        <pc:spChg chg="mod">
          <ac:chgData name="LOONWEE.21@ichat.sp.edu.sg" userId="ff5426c0-84ff-4715-914f-c265e2f1148e" providerId="ADAL" clId="{923E9C72-9A5A-43F4-9B96-3FAE4AE95EC0}" dt="2023-02-09T04:10:51.101" v="1209" actId="207"/>
          <ac:spMkLst>
            <pc:docMk/>
            <pc:sldMk cId="0" sldId="260"/>
            <ac:spMk id="412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4:11:02.545" v="1212" actId="1076"/>
          <ac:spMkLst>
            <pc:docMk/>
            <pc:sldMk cId="0" sldId="260"/>
            <ac:spMk id="413" creationId="{00000000-0000-0000-0000-000000000000}"/>
          </ac:spMkLst>
        </pc:spChg>
        <pc:picChg chg="del">
          <ac:chgData name="LOONWEE.21@ichat.sp.edu.sg" userId="ff5426c0-84ff-4715-914f-c265e2f1148e" providerId="ADAL" clId="{923E9C72-9A5A-43F4-9B96-3FAE4AE95EC0}" dt="2023-02-09T03:53:38.788" v="626" actId="478"/>
          <ac:picMkLst>
            <pc:docMk/>
            <pc:sldMk cId="0" sldId="260"/>
            <ac:picMk id="421" creationId="{00000000-0000-0000-0000-000000000000}"/>
          </ac:picMkLst>
        </pc:picChg>
      </pc:sldChg>
      <pc:sldChg chg="del">
        <pc:chgData name="LOONWEE.21@ichat.sp.edu.sg" userId="ff5426c0-84ff-4715-914f-c265e2f1148e" providerId="ADAL" clId="{923E9C72-9A5A-43F4-9B96-3FAE4AE95EC0}" dt="2023-02-09T07:00:24.980" v="4536" actId="47"/>
        <pc:sldMkLst>
          <pc:docMk/>
          <pc:sldMk cId="0" sldId="261"/>
        </pc:sldMkLst>
      </pc:sldChg>
      <pc:sldChg chg="del">
        <pc:chgData name="LOONWEE.21@ichat.sp.edu.sg" userId="ff5426c0-84ff-4715-914f-c265e2f1148e" providerId="ADAL" clId="{923E9C72-9A5A-43F4-9B96-3FAE4AE95EC0}" dt="2023-02-09T07:06:12.263" v="4598" actId="47"/>
        <pc:sldMkLst>
          <pc:docMk/>
          <pc:sldMk cId="0" sldId="262"/>
        </pc:sldMkLst>
      </pc:sldChg>
      <pc:sldChg chg="del">
        <pc:chgData name="LOONWEE.21@ichat.sp.edu.sg" userId="ff5426c0-84ff-4715-914f-c265e2f1148e" providerId="ADAL" clId="{923E9C72-9A5A-43F4-9B96-3FAE4AE95EC0}" dt="2023-02-09T07:06:11.821" v="4597" actId="47"/>
        <pc:sldMkLst>
          <pc:docMk/>
          <pc:sldMk cId="0" sldId="263"/>
        </pc:sldMkLst>
      </pc:sldChg>
      <pc:sldChg chg="del">
        <pc:chgData name="LOONWEE.21@ichat.sp.edu.sg" userId="ff5426c0-84ff-4715-914f-c265e2f1148e" providerId="ADAL" clId="{923E9C72-9A5A-43F4-9B96-3FAE4AE95EC0}" dt="2023-02-09T07:00:54.531" v="4584" actId="47"/>
        <pc:sldMkLst>
          <pc:docMk/>
          <pc:sldMk cId="0" sldId="264"/>
        </pc:sldMkLst>
      </pc:sldChg>
      <pc:sldChg chg="del">
        <pc:chgData name="LOONWEE.21@ichat.sp.edu.sg" userId="ff5426c0-84ff-4715-914f-c265e2f1148e" providerId="ADAL" clId="{923E9C72-9A5A-43F4-9B96-3FAE4AE95EC0}" dt="2023-02-09T07:00:53.972" v="4583" actId="47"/>
        <pc:sldMkLst>
          <pc:docMk/>
          <pc:sldMk cId="0" sldId="265"/>
        </pc:sldMkLst>
      </pc:sldChg>
      <pc:sldChg chg="del">
        <pc:chgData name="LOONWEE.21@ichat.sp.edu.sg" userId="ff5426c0-84ff-4715-914f-c265e2f1148e" providerId="ADAL" clId="{923E9C72-9A5A-43F4-9B96-3FAE4AE95EC0}" dt="2023-02-09T07:00:52.963" v="4582" actId="47"/>
        <pc:sldMkLst>
          <pc:docMk/>
          <pc:sldMk cId="0" sldId="266"/>
        </pc:sldMkLst>
      </pc:sldChg>
      <pc:sldChg chg="del">
        <pc:chgData name="LOONWEE.21@ichat.sp.edu.sg" userId="ff5426c0-84ff-4715-914f-c265e2f1148e" providerId="ADAL" clId="{923E9C72-9A5A-43F4-9B96-3FAE4AE95EC0}" dt="2023-02-09T07:00:51.952" v="4581" actId="47"/>
        <pc:sldMkLst>
          <pc:docMk/>
          <pc:sldMk cId="0" sldId="267"/>
        </pc:sldMkLst>
      </pc:sldChg>
      <pc:sldChg chg="del">
        <pc:chgData name="LOONWEE.21@ichat.sp.edu.sg" userId="ff5426c0-84ff-4715-914f-c265e2f1148e" providerId="ADAL" clId="{923E9C72-9A5A-43F4-9B96-3FAE4AE95EC0}" dt="2023-02-09T07:00:51.095" v="4580" actId="47"/>
        <pc:sldMkLst>
          <pc:docMk/>
          <pc:sldMk cId="0" sldId="268"/>
        </pc:sldMkLst>
      </pc:sldChg>
      <pc:sldChg chg="del">
        <pc:chgData name="LOONWEE.21@ichat.sp.edu.sg" userId="ff5426c0-84ff-4715-914f-c265e2f1148e" providerId="ADAL" clId="{923E9C72-9A5A-43F4-9B96-3FAE4AE95EC0}" dt="2023-02-09T07:00:50.662" v="4579" actId="47"/>
        <pc:sldMkLst>
          <pc:docMk/>
          <pc:sldMk cId="0" sldId="269"/>
        </pc:sldMkLst>
      </pc:sldChg>
      <pc:sldChg chg="del">
        <pc:chgData name="LOONWEE.21@ichat.sp.edu.sg" userId="ff5426c0-84ff-4715-914f-c265e2f1148e" providerId="ADAL" clId="{923E9C72-9A5A-43F4-9B96-3FAE4AE95EC0}" dt="2023-02-09T07:00:50.190" v="4578" actId="47"/>
        <pc:sldMkLst>
          <pc:docMk/>
          <pc:sldMk cId="0" sldId="270"/>
        </pc:sldMkLst>
      </pc:sldChg>
      <pc:sldChg chg="del">
        <pc:chgData name="LOONWEE.21@ichat.sp.edu.sg" userId="ff5426c0-84ff-4715-914f-c265e2f1148e" providerId="ADAL" clId="{923E9C72-9A5A-43F4-9B96-3FAE4AE95EC0}" dt="2023-02-09T07:00:49.608" v="4577" actId="47"/>
        <pc:sldMkLst>
          <pc:docMk/>
          <pc:sldMk cId="0" sldId="271"/>
        </pc:sldMkLst>
      </pc:sldChg>
      <pc:sldChg chg="del">
        <pc:chgData name="LOONWEE.21@ichat.sp.edu.sg" userId="ff5426c0-84ff-4715-914f-c265e2f1148e" providerId="ADAL" clId="{923E9C72-9A5A-43F4-9B96-3FAE4AE95EC0}" dt="2023-02-09T07:00:49.203" v="4576" actId="47"/>
        <pc:sldMkLst>
          <pc:docMk/>
          <pc:sldMk cId="0" sldId="272"/>
        </pc:sldMkLst>
      </pc:sldChg>
      <pc:sldChg chg="del">
        <pc:chgData name="LOONWEE.21@ichat.sp.edu.sg" userId="ff5426c0-84ff-4715-914f-c265e2f1148e" providerId="ADAL" clId="{923E9C72-9A5A-43F4-9B96-3FAE4AE95EC0}" dt="2023-02-09T07:00:48.825" v="4575" actId="47"/>
        <pc:sldMkLst>
          <pc:docMk/>
          <pc:sldMk cId="0" sldId="273"/>
        </pc:sldMkLst>
      </pc:sldChg>
      <pc:sldChg chg="del">
        <pc:chgData name="LOONWEE.21@ichat.sp.edu.sg" userId="ff5426c0-84ff-4715-914f-c265e2f1148e" providerId="ADAL" clId="{923E9C72-9A5A-43F4-9B96-3FAE4AE95EC0}" dt="2023-02-09T07:00:48.451" v="4574" actId="47"/>
        <pc:sldMkLst>
          <pc:docMk/>
          <pc:sldMk cId="0" sldId="274"/>
        </pc:sldMkLst>
      </pc:sldChg>
      <pc:sldChg chg="del">
        <pc:chgData name="LOONWEE.21@ichat.sp.edu.sg" userId="ff5426c0-84ff-4715-914f-c265e2f1148e" providerId="ADAL" clId="{923E9C72-9A5A-43F4-9B96-3FAE4AE95EC0}" dt="2023-02-09T07:00:48.095" v="4573" actId="47"/>
        <pc:sldMkLst>
          <pc:docMk/>
          <pc:sldMk cId="0" sldId="275"/>
        </pc:sldMkLst>
      </pc:sldChg>
      <pc:sldChg chg="del">
        <pc:chgData name="LOONWEE.21@ichat.sp.edu.sg" userId="ff5426c0-84ff-4715-914f-c265e2f1148e" providerId="ADAL" clId="{923E9C72-9A5A-43F4-9B96-3FAE4AE95EC0}" dt="2023-02-09T07:00:47.666" v="4572" actId="47"/>
        <pc:sldMkLst>
          <pc:docMk/>
          <pc:sldMk cId="0" sldId="276"/>
        </pc:sldMkLst>
      </pc:sldChg>
      <pc:sldChg chg="del">
        <pc:chgData name="LOONWEE.21@ichat.sp.edu.sg" userId="ff5426c0-84ff-4715-914f-c265e2f1148e" providerId="ADAL" clId="{923E9C72-9A5A-43F4-9B96-3FAE4AE95EC0}" dt="2023-02-09T07:00:47.286" v="4571" actId="47"/>
        <pc:sldMkLst>
          <pc:docMk/>
          <pc:sldMk cId="0" sldId="277"/>
        </pc:sldMkLst>
      </pc:sldChg>
      <pc:sldChg chg="del">
        <pc:chgData name="LOONWEE.21@ichat.sp.edu.sg" userId="ff5426c0-84ff-4715-914f-c265e2f1148e" providerId="ADAL" clId="{923E9C72-9A5A-43F4-9B96-3FAE4AE95EC0}" dt="2023-02-09T07:00:46.908" v="4570" actId="47"/>
        <pc:sldMkLst>
          <pc:docMk/>
          <pc:sldMk cId="0" sldId="278"/>
        </pc:sldMkLst>
      </pc:sldChg>
      <pc:sldChg chg="del">
        <pc:chgData name="LOONWEE.21@ichat.sp.edu.sg" userId="ff5426c0-84ff-4715-914f-c265e2f1148e" providerId="ADAL" clId="{923E9C72-9A5A-43F4-9B96-3FAE4AE95EC0}" dt="2023-02-09T07:00:46.542" v="4569" actId="47"/>
        <pc:sldMkLst>
          <pc:docMk/>
          <pc:sldMk cId="0" sldId="279"/>
        </pc:sldMkLst>
      </pc:sldChg>
      <pc:sldChg chg="del">
        <pc:chgData name="LOONWEE.21@ichat.sp.edu.sg" userId="ff5426c0-84ff-4715-914f-c265e2f1148e" providerId="ADAL" clId="{923E9C72-9A5A-43F4-9B96-3FAE4AE95EC0}" dt="2023-02-09T07:00:46.061" v="4568" actId="47"/>
        <pc:sldMkLst>
          <pc:docMk/>
          <pc:sldMk cId="0" sldId="280"/>
        </pc:sldMkLst>
      </pc:sldChg>
      <pc:sldChg chg="del">
        <pc:chgData name="LOONWEE.21@ichat.sp.edu.sg" userId="ff5426c0-84ff-4715-914f-c265e2f1148e" providerId="ADAL" clId="{923E9C72-9A5A-43F4-9B96-3FAE4AE95EC0}" dt="2023-02-09T07:00:45.671" v="4567" actId="47"/>
        <pc:sldMkLst>
          <pc:docMk/>
          <pc:sldMk cId="0" sldId="281"/>
        </pc:sldMkLst>
      </pc:sldChg>
      <pc:sldChg chg="del">
        <pc:chgData name="LOONWEE.21@ichat.sp.edu.sg" userId="ff5426c0-84ff-4715-914f-c265e2f1148e" providerId="ADAL" clId="{923E9C72-9A5A-43F4-9B96-3FAE4AE95EC0}" dt="2023-02-09T07:00:45.323" v="4566" actId="47"/>
        <pc:sldMkLst>
          <pc:docMk/>
          <pc:sldMk cId="0" sldId="282"/>
        </pc:sldMkLst>
      </pc:sldChg>
      <pc:sldChg chg="del">
        <pc:chgData name="LOONWEE.21@ichat.sp.edu.sg" userId="ff5426c0-84ff-4715-914f-c265e2f1148e" providerId="ADAL" clId="{923E9C72-9A5A-43F4-9B96-3FAE4AE95EC0}" dt="2023-02-09T07:00:44.903" v="4565" actId="47"/>
        <pc:sldMkLst>
          <pc:docMk/>
          <pc:sldMk cId="0" sldId="283"/>
        </pc:sldMkLst>
      </pc:sldChg>
      <pc:sldChg chg="del">
        <pc:chgData name="LOONWEE.21@ichat.sp.edu.sg" userId="ff5426c0-84ff-4715-914f-c265e2f1148e" providerId="ADAL" clId="{923E9C72-9A5A-43F4-9B96-3FAE4AE95EC0}" dt="2023-02-09T07:00:44.560" v="4564" actId="47"/>
        <pc:sldMkLst>
          <pc:docMk/>
          <pc:sldMk cId="0" sldId="284"/>
        </pc:sldMkLst>
      </pc:sldChg>
      <pc:sldChg chg="del">
        <pc:chgData name="LOONWEE.21@ichat.sp.edu.sg" userId="ff5426c0-84ff-4715-914f-c265e2f1148e" providerId="ADAL" clId="{923E9C72-9A5A-43F4-9B96-3FAE4AE95EC0}" dt="2023-02-09T07:00:44.206" v="4563" actId="47"/>
        <pc:sldMkLst>
          <pc:docMk/>
          <pc:sldMk cId="0" sldId="285"/>
        </pc:sldMkLst>
      </pc:sldChg>
      <pc:sldChg chg="del">
        <pc:chgData name="LOONWEE.21@ichat.sp.edu.sg" userId="ff5426c0-84ff-4715-914f-c265e2f1148e" providerId="ADAL" clId="{923E9C72-9A5A-43F4-9B96-3FAE4AE95EC0}" dt="2023-02-09T07:00:43.817" v="4562" actId="47"/>
        <pc:sldMkLst>
          <pc:docMk/>
          <pc:sldMk cId="0" sldId="286"/>
        </pc:sldMkLst>
      </pc:sldChg>
      <pc:sldChg chg="del">
        <pc:chgData name="LOONWEE.21@ichat.sp.edu.sg" userId="ff5426c0-84ff-4715-914f-c265e2f1148e" providerId="ADAL" clId="{923E9C72-9A5A-43F4-9B96-3FAE4AE95EC0}" dt="2023-02-09T07:00:43.463" v="4561" actId="47"/>
        <pc:sldMkLst>
          <pc:docMk/>
          <pc:sldMk cId="0" sldId="287"/>
        </pc:sldMkLst>
      </pc:sldChg>
      <pc:sldChg chg="del">
        <pc:chgData name="LOONWEE.21@ichat.sp.edu.sg" userId="ff5426c0-84ff-4715-914f-c265e2f1148e" providerId="ADAL" clId="{923E9C72-9A5A-43F4-9B96-3FAE4AE95EC0}" dt="2023-02-09T07:00:43.147" v="4560" actId="47"/>
        <pc:sldMkLst>
          <pc:docMk/>
          <pc:sldMk cId="0" sldId="288"/>
        </pc:sldMkLst>
      </pc:sldChg>
      <pc:sldChg chg="del">
        <pc:chgData name="LOONWEE.21@ichat.sp.edu.sg" userId="ff5426c0-84ff-4715-914f-c265e2f1148e" providerId="ADAL" clId="{923E9C72-9A5A-43F4-9B96-3FAE4AE95EC0}" dt="2023-02-09T07:00:42.830" v="4559" actId="47"/>
        <pc:sldMkLst>
          <pc:docMk/>
          <pc:sldMk cId="0" sldId="289"/>
        </pc:sldMkLst>
      </pc:sldChg>
      <pc:sldChg chg="del">
        <pc:chgData name="LOONWEE.21@ichat.sp.edu.sg" userId="ff5426c0-84ff-4715-914f-c265e2f1148e" providerId="ADAL" clId="{923E9C72-9A5A-43F4-9B96-3FAE4AE95EC0}" dt="2023-02-09T07:00:42.382" v="4558" actId="47"/>
        <pc:sldMkLst>
          <pc:docMk/>
          <pc:sldMk cId="0" sldId="290"/>
        </pc:sldMkLst>
      </pc:sldChg>
      <pc:sldChg chg="del">
        <pc:chgData name="LOONWEE.21@ichat.sp.edu.sg" userId="ff5426c0-84ff-4715-914f-c265e2f1148e" providerId="ADAL" clId="{923E9C72-9A5A-43F4-9B96-3FAE4AE95EC0}" dt="2023-02-09T07:00:42.021" v="4557" actId="47"/>
        <pc:sldMkLst>
          <pc:docMk/>
          <pc:sldMk cId="0" sldId="291"/>
        </pc:sldMkLst>
      </pc:sldChg>
      <pc:sldChg chg="del">
        <pc:chgData name="LOONWEE.21@ichat.sp.edu.sg" userId="ff5426c0-84ff-4715-914f-c265e2f1148e" providerId="ADAL" clId="{923E9C72-9A5A-43F4-9B96-3FAE4AE95EC0}" dt="2023-02-09T07:00:41.676" v="4556" actId="47"/>
        <pc:sldMkLst>
          <pc:docMk/>
          <pc:sldMk cId="0" sldId="292"/>
        </pc:sldMkLst>
      </pc:sldChg>
      <pc:sldChg chg="del">
        <pc:chgData name="LOONWEE.21@ichat.sp.edu.sg" userId="ff5426c0-84ff-4715-914f-c265e2f1148e" providerId="ADAL" clId="{923E9C72-9A5A-43F4-9B96-3FAE4AE95EC0}" dt="2023-02-09T07:00:41.281" v="4555" actId="47"/>
        <pc:sldMkLst>
          <pc:docMk/>
          <pc:sldMk cId="0" sldId="293"/>
        </pc:sldMkLst>
      </pc:sldChg>
      <pc:sldChg chg="del">
        <pc:chgData name="LOONWEE.21@ichat.sp.edu.sg" userId="ff5426c0-84ff-4715-914f-c265e2f1148e" providerId="ADAL" clId="{923E9C72-9A5A-43F4-9B96-3FAE4AE95EC0}" dt="2023-02-09T07:00:40.927" v="4554" actId="47"/>
        <pc:sldMkLst>
          <pc:docMk/>
          <pc:sldMk cId="0" sldId="294"/>
        </pc:sldMkLst>
      </pc:sldChg>
      <pc:sldChg chg="del">
        <pc:chgData name="LOONWEE.21@ichat.sp.edu.sg" userId="ff5426c0-84ff-4715-914f-c265e2f1148e" providerId="ADAL" clId="{923E9C72-9A5A-43F4-9B96-3FAE4AE95EC0}" dt="2023-02-09T07:00:40.425" v="4553" actId="47"/>
        <pc:sldMkLst>
          <pc:docMk/>
          <pc:sldMk cId="0" sldId="295"/>
        </pc:sldMkLst>
      </pc:sldChg>
      <pc:sldChg chg="del">
        <pc:chgData name="LOONWEE.21@ichat.sp.edu.sg" userId="ff5426c0-84ff-4715-914f-c265e2f1148e" providerId="ADAL" clId="{923E9C72-9A5A-43F4-9B96-3FAE4AE95EC0}" dt="2023-02-09T07:00:38.342" v="4552" actId="47"/>
        <pc:sldMkLst>
          <pc:docMk/>
          <pc:sldMk cId="0" sldId="296"/>
        </pc:sldMkLst>
      </pc:sldChg>
      <pc:sldChg chg="del">
        <pc:chgData name="LOONWEE.21@ichat.sp.edu.sg" userId="ff5426c0-84ff-4715-914f-c265e2f1148e" providerId="ADAL" clId="{923E9C72-9A5A-43F4-9B96-3FAE4AE95EC0}" dt="2023-02-09T07:00:38.284" v="4551" actId="47"/>
        <pc:sldMkLst>
          <pc:docMk/>
          <pc:sldMk cId="0" sldId="297"/>
        </pc:sldMkLst>
      </pc:sldChg>
      <pc:sldChg chg="del">
        <pc:chgData name="LOONWEE.21@ichat.sp.edu.sg" userId="ff5426c0-84ff-4715-914f-c265e2f1148e" providerId="ADAL" clId="{923E9C72-9A5A-43F4-9B96-3FAE4AE95EC0}" dt="2023-02-09T07:00:37.690" v="4550" actId="47"/>
        <pc:sldMkLst>
          <pc:docMk/>
          <pc:sldMk cId="0" sldId="298"/>
        </pc:sldMkLst>
      </pc:sldChg>
      <pc:sldChg chg="del">
        <pc:chgData name="LOONWEE.21@ichat.sp.edu.sg" userId="ff5426c0-84ff-4715-914f-c265e2f1148e" providerId="ADAL" clId="{923E9C72-9A5A-43F4-9B96-3FAE4AE95EC0}" dt="2023-02-09T07:00:37.050" v="4549" actId="47"/>
        <pc:sldMkLst>
          <pc:docMk/>
          <pc:sldMk cId="0" sldId="299"/>
        </pc:sldMkLst>
      </pc:sldChg>
      <pc:sldChg chg="del">
        <pc:chgData name="LOONWEE.21@ichat.sp.edu.sg" userId="ff5426c0-84ff-4715-914f-c265e2f1148e" providerId="ADAL" clId="{923E9C72-9A5A-43F4-9B96-3FAE4AE95EC0}" dt="2023-02-09T07:00:36.340" v="4548" actId="47"/>
        <pc:sldMkLst>
          <pc:docMk/>
          <pc:sldMk cId="0" sldId="300"/>
        </pc:sldMkLst>
      </pc:sldChg>
      <pc:sldChg chg="del">
        <pc:chgData name="LOONWEE.21@ichat.sp.edu.sg" userId="ff5426c0-84ff-4715-914f-c265e2f1148e" providerId="ADAL" clId="{923E9C72-9A5A-43F4-9B96-3FAE4AE95EC0}" dt="2023-02-09T07:00:35.340" v="4547" actId="47"/>
        <pc:sldMkLst>
          <pc:docMk/>
          <pc:sldMk cId="0" sldId="301"/>
        </pc:sldMkLst>
      </pc:sldChg>
      <pc:sldChg chg="del">
        <pc:chgData name="LOONWEE.21@ichat.sp.edu.sg" userId="ff5426c0-84ff-4715-914f-c265e2f1148e" providerId="ADAL" clId="{923E9C72-9A5A-43F4-9B96-3FAE4AE95EC0}" dt="2023-02-09T07:00:35.139" v="4546" actId="47"/>
        <pc:sldMkLst>
          <pc:docMk/>
          <pc:sldMk cId="0" sldId="302"/>
        </pc:sldMkLst>
      </pc:sldChg>
      <pc:sldChg chg="del">
        <pc:chgData name="LOONWEE.21@ichat.sp.edu.sg" userId="ff5426c0-84ff-4715-914f-c265e2f1148e" providerId="ADAL" clId="{923E9C72-9A5A-43F4-9B96-3FAE4AE95EC0}" dt="2023-02-09T07:00:34.804" v="4545" actId="47"/>
        <pc:sldMkLst>
          <pc:docMk/>
          <pc:sldMk cId="0" sldId="303"/>
        </pc:sldMkLst>
      </pc:sldChg>
      <pc:sldChg chg="del">
        <pc:chgData name="LOONWEE.21@ichat.sp.edu.sg" userId="ff5426c0-84ff-4715-914f-c265e2f1148e" providerId="ADAL" clId="{923E9C72-9A5A-43F4-9B96-3FAE4AE95EC0}" dt="2023-02-09T07:00:34.547" v="4544" actId="47"/>
        <pc:sldMkLst>
          <pc:docMk/>
          <pc:sldMk cId="0" sldId="304"/>
        </pc:sldMkLst>
      </pc:sldChg>
      <pc:sldChg chg="del">
        <pc:chgData name="LOONWEE.21@ichat.sp.edu.sg" userId="ff5426c0-84ff-4715-914f-c265e2f1148e" providerId="ADAL" clId="{923E9C72-9A5A-43F4-9B96-3FAE4AE95EC0}" dt="2023-02-09T07:00:34.289" v="4543" actId="47"/>
        <pc:sldMkLst>
          <pc:docMk/>
          <pc:sldMk cId="0" sldId="305"/>
        </pc:sldMkLst>
      </pc:sldChg>
      <pc:sldChg chg="del">
        <pc:chgData name="LOONWEE.21@ichat.sp.edu.sg" userId="ff5426c0-84ff-4715-914f-c265e2f1148e" providerId="ADAL" clId="{923E9C72-9A5A-43F4-9B96-3FAE4AE95EC0}" dt="2023-02-09T07:00:33.991" v="4542" actId="47"/>
        <pc:sldMkLst>
          <pc:docMk/>
          <pc:sldMk cId="0" sldId="306"/>
        </pc:sldMkLst>
      </pc:sldChg>
      <pc:sldChg chg="del">
        <pc:chgData name="LOONWEE.21@ichat.sp.edu.sg" userId="ff5426c0-84ff-4715-914f-c265e2f1148e" providerId="ADAL" clId="{923E9C72-9A5A-43F4-9B96-3FAE4AE95EC0}" dt="2023-02-09T07:00:33.760" v="4541" actId="47"/>
        <pc:sldMkLst>
          <pc:docMk/>
          <pc:sldMk cId="0" sldId="307"/>
        </pc:sldMkLst>
      </pc:sldChg>
      <pc:sldChg chg="del">
        <pc:chgData name="LOONWEE.21@ichat.sp.edu.sg" userId="ff5426c0-84ff-4715-914f-c265e2f1148e" providerId="ADAL" clId="{923E9C72-9A5A-43F4-9B96-3FAE4AE95EC0}" dt="2023-02-09T07:00:33.519" v="4540" actId="47"/>
        <pc:sldMkLst>
          <pc:docMk/>
          <pc:sldMk cId="0" sldId="308"/>
        </pc:sldMkLst>
      </pc:sldChg>
      <pc:sldChg chg="del">
        <pc:chgData name="LOONWEE.21@ichat.sp.edu.sg" userId="ff5426c0-84ff-4715-914f-c265e2f1148e" providerId="ADAL" clId="{923E9C72-9A5A-43F4-9B96-3FAE4AE95EC0}" dt="2023-02-09T07:00:33.192" v="4539" actId="47"/>
        <pc:sldMkLst>
          <pc:docMk/>
          <pc:sldMk cId="0" sldId="309"/>
        </pc:sldMkLst>
      </pc:sldChg>
      <pc:sldChg chg="del">
        <pc:chgData name="LOONWEE.21@ichat.sp.edu.sg" userId="ff5426c0-84ff-4715-914f-c265e2f1148e" providerId="ADAL" clId="{923E9C72-9A5A-43F4-9B96-3FAE4AE95EC0}" dt="2023-02-09T07:00:32.854" v="4538" actId="47"/>
        <pc:sldMkLst>
          <pc:docMk/>
          <pc:sldMk cId="0" sldId="310"/>
        </pc:sldMkLst>
      </pc:sldChg>
      <pc:sldChg chg="del">
        <pc:chgData name="LOONWEE.21@ichat.sp.edu.sg" userId="ff5426c0-84ff-4715-914f-c265e2f1148e" providerId="ADAL" clId="{923E9C72-9A5A-43F4-9B96-3FAE4AE95EC0}" dt="2023-02-09T07:00:32.343" v="4537" actId="47"/>
        <pc:sldMkLst>
          <pc:docMk/>
          <pc:sldMk cId="0" sldId="311"/>
        </pc:sldMkLst>
      </pc:sldChg>
      <pc:sldChg chg="addSp delSp modSp add mod">
        <pc:chgData name="LOONWEE.21@ichat.sp.edu.sg" userId="ff5426c0-84ff-4715-914f-c265e2f1148e" providerId="ADAL" clId="{923E9C72-9A5A-43F4-9B96-3FAE4AE95EC0}" dt="2023-02-09T04:10:48.637" v="1208" actId="207"/>
        <pc:sldMkLst>
          <pc:docMk/>
          <pc:sldMk cId="3335443823" sldId="312"/>
        </pc:sldMkLst>
        <pc:spChg chg="mod">
          <ac:chgData name="LOONWEE.21@ichat.sp.edu.sg" userId="ff5426c0-84ff-4715-914f-c265e2f1148e" providerId="ADAL" clId="{923E9C72-9A5A-43F4-9B96-3FAE4AE95EC0}" dt="2023-02-09T04:10:48.637" v="1208" actId="207"/>
          <ac:spMkLst>
            <pc:docMk/>
            <pc:sldMk cId="3335443823" sldId="312"/>
            <ac:spMk id="896" creationId="{00000000-0000-0000-0000-000000000000}"/>
          </ac:spMkLst>
        </pc:spChg>
        <pc:graphicFrameChg chg="del">
          <ac:chgData name="LOONWEE.21@ichat.sp.edu.sg" userId="ff5426c0-84ff-4715-914f-c265e2f1148e" providerId="ADAL" clId="{923E9C72-9A5A-43F4-9B96-3FAE4AE95EC0}" dt="2023-02-09T04:01:29.793" v="945" actId="478"/>
          <ac:graphicFrameMkLst>
            <pc:docMk/>
            <pc:sldMk cId="3335443823" sldId="312"/>
            <ac:graphicFrameMk id="897" creationId="{00000000-0000-0000-0000-000000000000}"/>
          </ac:graphicFrameMkLst>
        </pc:graphicFrameChg>
        <pc:picChg chg="add mod">
          <ac:chgData name="LOONWEE.21@ichat.sp.edu.sg" userId="ff5426c0-84ff-4715-914f-c265e2f1148e" providerId="ADAL" clId="{923E9C72-9A5A-43F4-9B96-3FAE4AE95EC0}" dt="2023-02-09T04:02:19.890" v="950" actId="1076"/>
          <ac:picMkLst>
            <pc:docMk/>
            <pc:sldMk cId="3335443823" sldId="312"/>
            <ac:picMk id="2" creationId="{1BE6FE0B-2D8A-DCA0-3BB6-0AC586E8F09B}"/>
          </ac:picMkLst>
        </pc:picChg>
      </pc:sldChg>
      <pc:sldChg chg="addSp delSp modSp add mod modAnim">
        <pc:chgData name="LOONWEE.21@ichat.sp.edu.sg" userId="ff5426c0-84ff-4715-914f-c265e2f1148e" providerId="ADAL" clId="{923E9C72-9A5A-43F4-9B96-3FAE4AE95EC0}" dt="2023-02-09T04:49:23.404" v="2335"/>
        <pc:sldMkLst>
          <pc:docMk/>
          <pc:sldMk cId="2503627338" sldId="313"/>
        </pc:sldMkLst>
        <pc:spChg chg="add del mod">
          <ac:chgData name="LOONWEE.21@ichat.sp.edu.sg" userId="ff5426c0-84ff-4715-914f-c265e2f1148e" providerId="ADAL" clId="{923E9C72-9A5A-43F4-9B96-3FAE4AE95EC0}" dt="2023-02-09T04:21:18.747" v="1284"/>
          <ac:spMkLst>
            <pc:docMk/>
            <pc:sldMk cId="2503627338" sldId="313"/>
            <ac:spMk id="6" creationId="{5FDFC505-36EC-EF5C-AC3C-7CD59A7BEE77}"/>
          </ac:spMkLst>
        </pc:spChg>
        <pc:spChg chg="add mod">
          <ac:chgData name="LOONWEE.21@ichat.sp.edu.sg" userId="ff5426c0-84ff-4715-914f-c265e2f1148e" providerId="ADAL" clId="{923E9C72-9A5A-43F4-9B96-3FAE4AE95EC0}" dt="2023-02-09T04:37:23.182" v="2127" actId="1076"/>
          <ac:spMkLst>
            <pc:docMk/>
            <pc:sldMk cId="2503627338" sldId="313"/>
            <ac:spMk id="7" creationId="{D8192344-3350-FFFD-1310-70CD52F0AE9F}"/>
          </ac:spMkLst>
        </pc:spChg>
        <pc:spChg chg="add mod">
          <ac:chgData name="LOONWEE.21@ichat.sp.edu.sg" userId="ff5426c0-84ff-4715-914f-c265e2f1148e" providerId="ADAL" clId="{923E9C72-9A5A-43F4-9B96-3FAE4AE95EC0}" dt="2023-02-09T04:37:36.848" v="2178" actId="20577"/>
          <ac:spMkLst>
            <pc:docMk/>
            <pc:sldMk cId="2503627338" sldId="313"/>
            <ac:spMk id="8" creationId="{8BB55170-DF97-7F9F-0583-4F4B82A182A6}"/>
          </ac:spMkLst>
        </pc:spChg>
        <pc:spChg chg="mod">
          <ac:chgData name="LOONWEE.21@ichat.sp.edu.sg" userId="ff5426c0-84ff-4715-914f-c265e2f1148e" providerId="ADAL" clId="{923E9C72-9A5A-43F4-9B96-3FAE4AE95EC0}" dt="2023-02-09T04:37:17.305" v="2125" actId="1076"/>
          <ac:spMkLst>
            <pc:docMk/>
            <pc:sldMk cId="2503627338" sldId="313"/>
            <ac:spMk id="896" creationId="{00000000-0000-0000-0000-000000000000}"/>
          </ac:spMkLst>
        </pc:spChg>
        <pc:picChg chg="del">
          <ac:chgData name="LOONWEE.21@ichat.sp.edu.sg" userId="ff5426c0-84ff-4715-914f-c265e2f1148e" providerId="ADAL" clId="{923E9C72-9A5A-43F4-9B96-3FAE4AE95EC0}" dt="2023-02-09T04:15:09.162" v="1270" actId="478"/>
          <ac:picMkLst>
            <pc:docMk/>
            <pc:sldMk cId="2503627338" sldId="313"/>
            <ac:picMk id="2" creationId="{1BE6FE0B-2D8A-DCA0-3BB6-0AC586E8F09B}"/>
          </ac:picMkLst>
        </pc:picChg>
        <pc:picChg chg="add mod">
          <ac:chgData name="LOONWEE.21@ichat.sp.edu.sg" userId="ff5426c0-84ff-4715-914f-c265e2f1148e" providerId="ADAL" clId="{923E9C72-9A5A-43F4-9B96-3FAE4AE95EC0}" dt="2023-02-09T04:37:21.400" v="2126" actId="1076"/>
          <ac:picMkLst>
            <pc:docMk/>
            <pc:sldMk cId="2503627338" sldId="313"/>
            <ac:picMk id="4" creationId="{E16B6CF6-2851-1F43-AA55-1FBFC56612D0}"/>
          </ac:picMkLst>
        </pc:picChg>
        <pc:picChg chg="add mod">
          <ac:chgData name="LOONWEE.21@ichat.sp.edu.sg" userId="ff5426c0-84ff-4715-914f-c265e2f1148e" providerId="ADAL" clId="{923E9C72-9A5A-43F4-9B96-3FAE4AE95EC0}" dt="2023-02-09T04:20:53.880" v="1279" actId="1076"/>
          <ac:picMkLst>
            <pc:docMk/>
            <pc:sldMk cId="2503627338" sldId="313"/>
            <ac:picMk id="5" creationId="{30997615-ABB6-4C5F-47FB-03A6CF316900}"/>
          </ac:picMkLst>
        </pc:picChg>
      </pc:sldChg>
      <pc:sldChg chg="addSp delSp modSp add mod">
        <pc:chgData name="LOONWEE.21@ichat.sp.edu.sg" userId="ff5426c0-84ff-4715-914f-c265e2f1148e" providerId="ADAL" clId="{923E9C72-9A5A-43F4-9B96-3FAE4AE95EC0}" dt="2023-02-09T04:10:45.423" v="1207" actId="207"/>
        <pc:sldMkLst>
          <pc:docMk/>
          <pc:sldMk cId="2827216537" sldId="314"/>
        </pc:sldMkLst>
        <pc:spChg chg="add del mod">
          <ac:chgData name="LOONWEE.21@ichat.sp.edu.sg" userId="ff5426c0-84ff-4715-914f-c265e2f1148e" providerId="ADAL" clId="{923E9C72-9A5A-43F4-9B96-3FAE4AE95EC0}" dt="2023-02-09T04:03:32.595" v="985" actId="478"/>
          <ac:spMkLst>
            <pc:docMk/>
            <pc:sldMk cId="2827216537" sldId="314"/>
            <ac:spMk id="3" creationId="{02B98F91-7CF6-2B92-8EE6-7059F9E937FC}"/>
          </ac:spMkLst>
        </pc:spChg>
        <pc:spChg chg="add del mod">
          <ac:chgData name="LOONWEE.21@ichat.sp.edu.sg" userId="ff5426c0-84ff-4715-914f-c265e2f1148e" providerId="ADAL" clId="{923E9C72-9A5A-43F4-9B96-3FAE4AE95EC0}" dt="2023-02-09T04:03:31.374" v="984" actId="478"/>
          <ac:spMkLst>
            <pc:docMk/>
            <pc:sldMk cId="2827216537" sldId="314"/>
            <ac:spMk id="5" creationId="{893C0656-12AF-D12F-5015-7BBF43BB51D7}"/>
          </ac:spMkLst>
        </pc:spChg>
        <pc:spChg chg="add del mod">
          <ac:chgData name="LOONWEE.21@ichat.sp.edu.sg" userId="ff5426c0-84ff-4715-914f-c265e2f1148e" providerId="ADAL" clId="{923E9C72-9A5A-43F4-9B96-3FAE4AE95EC0}" dt="2023-02-09T04:03:34.968" v="987" actId="478"/>
          <ac:spMkLst>
            <pc:docMk/>
            <pc:sldMk cId="2827216537" sldId="314"/>
            <ac:spMk id="7" creationId="{6729EAFC-8A9D-8C91-EEB3-765FE53AE859}"/>
          </ac:spMkLst>
        </pc:spChg>
        <pc:spChg chg="add del mod">
          <ac:chgData name="LOONWEE.21@ichat.sp.edu.sg" userId="ff5426c0-84ff-4715-914f-c265e2f1148e" providerId="ADAL" clId="{923E9C72-9A5A-43F4-9B96-3FAE4AE95EC0}" dt="2023-02-09T04:03:38.519" v="989" actId="478"/>
          <ac:spMkLst>
            <pc:docMk/>
            <pc:sldMk cId="2827216537" sldId="314"/>
            <ac:spMk id="9" creationId="{70D4F39E-23F3-12E4-5552-5F263FABF1A9}"/>
          </ac:spMkLst>
        </pc:spChg>
        <pc:spChg chg="add del mod">
          <ac:chgData name="LOONWEE.21@ichat.sp.edu.sg" userId="ff5426c0-84ff-4715-914f-c265e2f1148e" providerId="ADAL" clId="{923E9C72-9A5A-43F4-9B96-3FAE4AE95EC0}" dt="2023-02-09T04:03:40.188" v="991" actId="478"/>
          <ac:spMkLst>
            <pc:docMk/>
            <pc:sldMk cId="2827216537" sldId="314"/>
            <ac:spMk id="11" creationId="{8D0AE89B-99EE-49F4-BAE8-75228CD9CCD4}"/>
          </ac:spMkLst>
        </pc:spChg>
        <pc:spChg chg="add del mod">
          <ac:chgData name="LOONWEE.21@ichat.sp.edu.sg" userId="ff5426c0-84ff-4715-914f-c265e2f1148e" providerId="ADAL" clId="{923E9C72-9A5A-43F4-9B96-3FAE4AE95EC0}" dt="2023-02-09T04:03:42.280" v="993" actId="478"/>
          <ac:spMkLst>
            <pc:docMk/>
            <pc:sldMk cId="2827216537" sldId="314"/>
            <ac:spMk id="13" creationId="{1474C276-CF41-58DB-EC66-E846AA63B7DD}"/>
          </ac:spMkLst>
        </pc:spChg>
        <pc:spChg chg="add del mod">
          <ac:chgData name="LOONWEE.21@ichat.sp.edu.sg" userId="ff5426c0-84ff-4715-914f-c265e2f1148e" providerId="ADAL" clId="{923E9C72-9A5A-43F4-9B96-3FAE4AE95EC0}" dt="2023-02-09T04:03:44.115" v="995" actId="478"/>
          <ac:spMkLst>
            <pc:docMk/>
            <pc:sldMk cId="2827216537" sldId="314"/>
            <ac:spMk id="15" creationId="{34BD04A8-2963-CA49-BFD5-928CD3CD16F2}"/>
          </ac:spMkLst>
        </pc:spChg>
        <pc:spChg chg="add del mod">
          <ac:chgData name="LOONWEE.21@ichat.sp.edu.sg" userId="ff5426c0-84ff-4715-914f-c265e2f1148e" providerId="ADAL" clId="{923E9C72-9A5A-43F4-9B96-3FAE4AE95EC0}" dt="2023-02-09T04:03:47.848" v="997" actId="478"/>
          <ac:spMkLst>
            <pc:docMk/>
            <pc:sldMk cId="2827216537" sldId="314"/>
            <ac:spMk id="17" creationId="{897DB8AD-C036-857A-7840-FF395DC04997}"/>
          </ac:spMkLst>
        </pc:spChg>
        <pc:spChg chg="add del mod">
          <ac:chgData name="LOONWEE.21@ichat.sp.edu.sg" userId="ff5426c0-84ff-4715-914f-c265e2f1148e" providerId="ADAL" clId="{923E9C72-9A5A-43F4-9B96-3FAE4AE95EC0}" dt="2023-02-09T04:03:49.751" v="999" actId="478"/>
          <ac:spMkLst>
            <pc:docMk/>
            <pc:sldMk cId="2827216537" sldId="314"/>
            <ac:spMk id="19" creationId="{1BEF4477-4E64-7C69-0FC4-258D291A653F}"/>
          </ac:spMkLst>
        </pc:spChg>
        <pc:spChg chg="add mod">
          <ac:chgData name="LOONWEE.21@ichat.sp.edu.sg" userId="ff5426c0-84ff-4715-914f-c265e2f1148e" providerId="ADAL" clId="{923E9C72-9A5A-43F4-9B96-3FAE4AE95EC0}" dt="2023-02-09T04:07:25.393" v="1176" actId="1076"/>
          <ac:spMkLst>
            <pc:docMk/>
            <pc:sldMk cId="2827216537" sldId="314"/>
            <ac:spMk id="21" creationId="{EC4097E6-FF75-50DB-E4CE-6038B4BC51C4}"/>
          </ac:spMkLst>
        </pc:spChg>
        <pc:spChg chg="mod">
          <ac:chgData name="LOONWEE.21@ichat.sp.edu.sg" userId="ff5426c0-84ff-4715-914f-c265e2f1148e" providerId="ADAL" clId="{923E9C72-9A5A-43F4-9B96-3FAE4AE95EC0}" dt="2023-02-09T04:10:45.423" v="1207" actId="207"/>
          <ac:spMkLst>
            <pc:docMk/>
            <pc:sldMk cId="2827216537" sldId="314"/>
            <ac:spMk id="619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41.283" v="992" actId="478"/>
          <ac:spMkLst>
            <pc:docMk/>
            <pc:sldMk cId="2827216537" sldId="314"/>
            <ac:spMk id="620" creationId="{00000000-0000-0000-0000-000000000000}"/>
          </ac:spMkLst>
        </pc:spChg>
        <pc:spChg chg="del mod">
          <ac:chgData name="LOONWEE.21@ichat.sp.edu.sg" userId="ff5426c0-84ff-4715-914f-c265e2f1148e" providerId="ADAL" clId="{923E9C72-9A5A-43F4-9B96-3FAE4AE95EC0}" dt="2023-02-09T04:03:26.588" v="983" actId="478"/>
          <ac:spMkLst>
            <pc:docMk/>
            <pc:sldMk cId="2827216537" sldId="314"/>
            <ac:spMk id="621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43.577" v="994" actId="478"/>
          <ac:spMkLst>
            <pc:docMk/>
            <pc:sldMk cId="2827216537" sldId="314"/>
            <ac:spMk id="622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45.189" v="996" actId="478"/>
          <ac:spMkLst>
            <pc:docMk/>
            <pc:sldMk cId="2827216537" sldId="314"/>
            <ac:spMk id="62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5.387" v="981" actId="478"/>
          <ac:spMkLst>
            <pc:docMk/>
            <pc:sldMk cId="2827216537" sldId="314"/>
            <ac:spMk id="624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49.033" v="998" actId="478"/>
          <ac:spMkLst>
            <pc:docMk/>
            <pc:sldMk cId="2827216537" sldId="314"/>
            <ac:spMk id="625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36.186" v="988" actId="478"/>
          <ac:spMkLst>
            <pc:docMk/>
            <pc:sldMk cId="2827216537" sldId="314"/>
            <ac:spMk id="626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33.721" v="986" actId="478"/>
          <ac:spMkLst>
            <pc:docMk/>
            <pc:sldMk cId="2827216537" sldId="314"/>
            <ac:spMk id="627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39.301" v="990" actId="478"/>
          <ac:spMkLst>
            <pc:docMk/>
            <pc:sldMk cId="2827216537" sldId="314"/>
            <ac:spMk id="628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0.826" v="976" actId="478"/>
          <ac:spMkLst>
            <pc:docMk/>
            <pc:sldMk cId="2827216537" sldId="314"/>
            <ac:spMk id="629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19.813" v="975" actId="478"/>
          <ac:spMkLst>
            <pc:docMk/>
            <pc:sldMk cId="2827216537" sldId="314"/>
            <ac:spMk id="630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3.201" v="978" actId="478"/>
          <ac:spMkLst>
            <pc:docMk/>
            <pc:sldMk cId="2827216537" sldId="314"/>
            <ac:spMk id="631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1.569" v="977" actId="478"/>
          <ac:spMkLst>
            <pc:docMk/>
            <pc:sldMk cId="2827216537" sldId="314"/>
            <ac:spMk id="632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3.875" v="979" actId="478"/>
          <ac:spMkLst>
            <pc:docMk/>
            <pc:sldMk cId="2827216537" sldId="314"/>
            <ac:spMk id="63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3:24.348" v="980" actId="478"/>
          <ac:spMkLst>
            <pc:docMk/>
            <pc:sldMk cId="2827216537" sldId="314"/>
            <ac:spMk id="634" creationId="{00000000-0000-0000-0000-000000000000}"/>
          </ac:spMkLst>
        </pc:spChg>
        <pc:picChg chg="add mod">
          <ac:chgData name="LOONWEE.21@ichat.sp.edu.sg" userId="ff5426c0-84ff-4715-914f-c265e2f1148e" providerId="ADAL" clId="{923E9C72-9A5A-43F4-9B96-3FAE4AE95EC0}" dt="2023-02-09T04:07:23.773" v="1175" actId="1076"/>
          <ac:picMkLst>
            <pc:docMk/>
            <pc:sldMk cId="2827216537" sldId="314"/>
            <ac:picMk id="20" creationId="{33C8F9A9-8A3F-B5E7-D780-BAA721F5C83C}"/>
          </ac:picMkLst>
        </pc:picChg>
      </pc:sldChg>
      <pc:sldChg chg="addSp delSp modSp add mod">
        <pc:chgData name="LOONWEE.21@ichat.sp.edu.sg" userId="ff5426c0-84ff-4715-914f-c265e2f1148e" providerId="ADAL" clId="{923E9C72-9A5A-43F4-9B96-3FAE4AE95EC0}" dt="2023-02-09T04:23:31.297" v="1643" actId="1076"/>
        <pc:sldMkLst>
          <pc:docMk/>
          <pc:sldMk cId="1921029539" sldId="315"/>
        </pc:sldMkLst>
        <pc:spChg chg="add del mod">
          <ac:chgData name="LOONWEE.21@ichat.sp.edu.sg" userId="ff5426c0-84ff-4715-914f-c265e2f1148e" providerId="ADAL" clId="{923E9C72-9A5A-43F4-9B96-3FAE4AE95EC0}" dt="2023-02-09T04:06:50.204" v="1149" actId="478"/>
          <ac:spMkLst>
            <pc:docMk/>
            <pc:sldMk cId="1921029539" sldId="315"/>
            <ac:spMk id="3" creationId="{07B44ED0-62B7-2188-21F9-C5FEB713AD68}"/>
          </ac:spMkLst>
        </pc:spChg>
        <pc:spChg chg="add del mod">
          <ac:chgData name="LOONWEE.21@ichat.sp.edu.sg" userId="ff5426c0-84ff-4715-914f-c265e2f1148e" providerId="ADAL" clId="{923E9C72-9A5A-43F4-9B96-3FAE4AE95EC0}" dt="2023-02-09T04:06:55.459" v="1152" actId="478"/>
          <ac:spMkLst>
            <pc:docMk/>
            <pc:sldMk cId="1921029539" sldId="315"/>
            <ac:spMk id="5" creationId="{91D7BAAE-A416-084F-1075-5CB9957B424F}"/>
          </ac:spMkLst>
        </pc:spChg>
        <pc:spChg chg="add del mod">
          <ac:chgData name="LOONWEE.21@ichat.sp.edu.sg" userId="ff5426c0-84ff-4715-914f-c265e2f1148e" providerId="ADAL" clId="{923E9C72-9A5A-43F4-9B96-3FAE4AE95EC0}" dt="2023-02-09T04:06:59.128" v="1157" actId="478"/>
          <ac:spMkLst>
            <pc:docMk/>
            <pc:sldMk cId="1921029539" sldId="315"/>
            <ac:spMk id="7" creationId="{467C9B14-48FE-918A-DC97-205BAE354E2E}"/>
          </ac:spMkLst>
        </pc:spChg>
        <pc:spChg chg="add del mod">
          <ac:chgData name="LOONWEE.21@ichat.sp.edu.sg" userId="ff5426c0-84ff-4715-914f-c265e2f1148e" providerId="ADAL" clId="{923E9C72-9A5A-43F4-9B96-3FAE4AE95EC0}" dt="2023-02-09T04:07:01.173" v="1159" actId="478"/>
          <ac:spMkLst>
            <pc:docMk/>
            <pc:sldMk cId="1921029539" sldId="315"/>
            <ac:spMk id="9" creationId="{6D98E40D-852D-83E1-81D5-C7759E37C080}"/>
          </ac:spMkLst>
        </pc:spChg>
        <pc:spChg chg="add del mod">
          <ac:chgData name="LOONWEE.21@ichat.sp.edu.sg" userId="ff5426c0-84ff-4715-914f-c265e2f1148e" providerId="ADAL" clId="{923E9C72-9A5A-43F4-9B96-3FAE4AE95EC0}" dt="2023-02-09T04:07:02.737" v="1161" actId="478"/>
          <ac:spMkLst>
            <pc:docMk/>
            <pc:sldMk cId="1921029539" sldId="315"/>
            <ac:spMk id="11" creationId="{4403DF74-E7B6-3FBC-5D1E-CCEA434FFBD7}"/>
          </ac:spMkLst>
        </pc:spChg>
        <pc:spChg chg="add del mod">
          <ac:chgData name="LOONWEE.21@ichat.sp.edu.sg" userId="ff5426c0-84ff-4715-914f-c265e2f1148e" providerId="ADAL" clId="{923E9C72-9A5A-43F4-9B96-3FAE4AE95EC0}" dt="2023-02-09T04:07:09.073" v="1168" actId="478"/>
          <ac:spMkLst>
            <pc:docMk/>
            <pc:sldMk cId="1921029539" sldId="315"/>
            <ac:spMk id="13" creationId="{7A0A66B6-5955-991D-ACA7-0187ACB807FA}"/>
          </ac:spMkLst>
        </pc:spChg>
        <pc:spChg chg="add del mod">
          <ac:chgData name="LOONWEE.21@ichat.sp.edu.sg" userId="ff5426c0-84ff-4715-914f-c265e2f1148e" providerId="ADAL" clId="{923E9C72-9A5A-43F4-9B96-3FAE4AE95EC0}" dt="2023-02-09T04:07:12.067" v="1170" actId="478"/>
          <ac:spMkLst>
            <pc:docMk/>
            <pc:sldMk cId="1921029539" sldId="315"/>
            <ac:spMk id="15" creationId="{B15F016E-8C9F-8EFD-B224-02D51A189C52}"/>
          </ac:spMkLst>
        </pc:spChg>
        <pc:spChg chg="add del mod">
          <ac:chgData name="LOONWEE.21@ichat.sp.edu.sg" userId="ff5426c0-84ff-4715-914f-c265e2f1148e" providerId="ADAL" clId="{923E9C72-9A5A-43F4-9B96-3FAE4AE95EC0}" dt="2023-02-09T04:07:18.265" v="1172" actId="478"/>
          <ac:spMkLst>
            <pc:docMk/>
            <pc:sldMk cId="1921029539" sldId="315"/>
            <ac:spMk id="17" creationId="{01ABD552-8F75-BF47-B3C4-3955EF1935EE}"/>
          </ac:spMkLst>
        </pc:spChg>
        <pc:spChg chg="add del mod">
          <ac:chgData name="LOONWEE.21@ichat.sp.edu.sg" userId="ff5426c0-84ff-4715-914f-c265e2f1148e" providerId="ADAL" clId="{923E9C72-9A5A-43F4-9B96-3FAE4AE95EC0}" dt="2023-02-09T04:07:20.805" v="1174" actId="478"/>
          <ac:spMkLst>
            <pc:docMk/>
            <pc:sldMk cId="1921029539" sldId="315"/>
            <ac:spMk id="19" creationId="{D33BDAFD-CA3E-1B70-2BCE-FE2B0DCEEDC3}"/>
          </ac:spMkLst>
        </pc:spChg>
        <pc:spChg chg="add mod">
          <ac:chgData name="LOONWEE.21@ichat.sp.edu.sg" userId="ff5426c0-84ff-4715-914f-c265e2f1148e" providerId="ADAL" clId="{923E9C72-9A5A-43F4-9B96-3FAE4AE95EC0}" dt="2023-02-09T04:23:31.297" v="1643" actId="1076"/>
          <ac:spMkLst>
            <pc:docMk/>
            <pc:sldMk cId="1921029539" sldId="315"/>
            <ac:spMk id="22" creationId="{053096E5-4B27-06E9-5706-543CB387265C}"/>
          </ac:spMkLst>
        </pc:spChg>
        <pc:spChg chg="add del mod">
          <ac:chgData name="LOONWEE.21@ichat.sp.edu.sg" userId="ff5426c0-84ff-4715-914f-c265e2f1148e" providerId="ADAL" clId="{923E9C72-9A5A-43F4-9B96-3FAE4AE95EC0}" dt="2023-02-09T04:09:34.242" v="1194" actId="478"/>
          <ac:spMkLst>
            <pc:docMk/>
            <pc:sldMk cId="1921029539" sldId="315"/>
            <ac:spMk id="23" creationId="{0478B66C-02A8-BDEF-C632-E83C613FF8BC}"/>
          </ac:spMkLst>
        </pc:spChg>
        <pc:spChg chg="del mod">
          <ac:chgData name="LOONWEE.21@ichat.sp.edu.sg" userId="ff5426c0-84ff-4715-914f-c265e2f1148e" providerId="ADAL" clId="{923E9C72-9A5A-43F4-9B96-3FAE4AE95EC0}" dt="2023-02-09T04:07:06.443" v="1167" actId="478"/>
          <ac:spMkLst>
            <pc:docMk/>
            <pc:sldMk cId="1921029539" sldId="315"/>
            <ac:spMk id="505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10.324" v="1169" actId="478"/>
          <ac:spMkLst>
            <pc:docMk/>
            <pc:sldMk cId="1921029539" sldId="315"/>
            <ac:spMk id="506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6:58.152" v="1156" actId="478"/>
          <ac:spMkLst>
            <pc:docMk/>
            <pc:sldMk cId="1921029539" sldId="315"/>
            <ac:spMk id="507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6:51.739" v="1150" actId="478"/>
          <ac:spMkLst>
            <pc:docMk/>
            <pc:sldMk cId="1921029539" sldId="315"/>
            <ac:spMk id="508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18.929" v="1173" actId="478"/>
          <ac:spMkLst>
            <pc:docMk/>
            <pc:sldMk cId="1921029539" sldId="315"/>
            <ac:spMk id="509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17.654" v="1171" actId="478"/>
          <ac:spMkLst>
            <pc:docMk/>
            <pc:sldMk cId="1921029539" sldId="315"/>
            <ac:spMk id="510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2.156" v="1160" actId="478"/>
          <ac:spMkLst>
            <pc:docMk/>
            <pc:sldMk cId="1921029539" sldId="315"/>
            <ac:spMk id="511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0.221" v="1158" actId="478"/>
          <ac:spMkLst>
            <pc:docMk/>
            <pc:sldMk cId="1921029539" sldId="315"/>
            <ac:spMk id="512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4:23:15.441" v="1642" actId="1076"/>
          <ac:spMkLst>
            <pc:docMk/>
            <pc:sldMk cId="1921029539" sldId="315"/>
            <ac:spMk id="51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6:53.996" v="1151" actId="478"/>
          <ac:spMkLst>
            <pc:docMk/>
            <pc:sldMk cId="1921029539" sldId="315"/>
            <ac:spMk id="514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6:57.315" v="1155" actId="478"/>
          <ac:spMkLst>
            <pc:docMk/>
            <pc:sldMk cId="1921029539" sldId="315"/>
            <ac:spMk id="515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3.290" v="1162" actId="478"/>
          <ac:spMkLst>
            <pc:docMk/>
            <pc:sldMk cId="1921029539" sldId="315"/>
            <ac:spMk id="516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4.638" v="1164" actId="478"/>
          <ac:spMkLst>
            <pc:docMk/>
            <pc:sldMk cId="1921029539" sldId="315"/>
            <ac:spMk id="517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4.032" v="1163" actId="478"/>
          <ac:spMkLst>
            <pc:docMk/>
            <pc:sldMk cId="1921029539" sldId="315"/>
            <ac:spMk id="523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7:05.281" v="1165" actId="478"/>
          <ac:spMkLst>
            <pc:docMk/>
            <pc:sldMk cId="1921029539" sldId="315"/>
            <ac:spMk id="524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06:56.797" v="1154" actId="478"/>
          <ac:spMkLst>
            <pc:docMk/>
            <pc:sldMk cId="1921029539" sldId="315"/>
            <ac:spMk id="525" creationId="{00000000-0000-0000-0000-000000000000}"/>
          </ac:spMkLst>
        </pc:spChg>
        <pc:grpChg chg="del">
          <ac:chgData name="LOONWEE.21@ichat.sp.edu.sg" userId="ff5426c0-84ff-4715-914f-c265e2f1148e" providerId="ADAL" clId="{923E9C72-9A5A-43F4-9B96-3FAE4AE95EC0}" dt="2023-02-09T04:06:56.145" v="1153" actId="478"/>
          <ac:grpSpMkLst>
            <pc:docMk/>
            <pc:sldMk cId="1921029539" sldId="315"/>
            <ac:grpSpMk id="518" creationId="{00000000-0000-0000-0000-000000000000}"/>
          </ac:grpSpMkLst>
        </pc:grpChg>
        <pc:picChg chg="add mod">
          <ac:chgData name="LOONWEE.21@ichat.sp.edu.sg" userId="ff5426c0-84ff-4715-914f-c265e2f1148e" providerId="ADAL" clId="{923E9C72-9A5A-43F4-9B96-3FAE4AE95EC0}" dt="2023-02-09T04:08:02.675" v="1186" actId="1076"/>
          <ac:picMkLst>
            <pc:docMk/>
            <pc:sldMk cId="1921029539" sldId="315"/>
            <ac:picMk id="21" creationId="{73CDBE2A-0F86-9A8B-13E1-9295732EDD2C}"/>
          </ac:picMkLst>
        </pc:picChg>
        <pc:picChg chg="del">
          <ac:chgData name="LOONWEE.21@ichat.sp.edu.sg" userId="ff5426c0-84ff-4715-914f-c265e2f1148e" providerId="ADAL" clId="{923E9C72-9A5A-43F4-9B96-3FAE4AE95EC0}" dt="2023-02-09T04:06:49.510" v="1148" actId="478"/>
          <ac:picMkLst>
            <pc:docMk/>
            <pc:sldMk cId="1921029539" sldId="315"/>
            <ac:picMk id="504" creationId="{00000000-0000-0000-0000-000000000000}"/>
          </ac:picMkLst>
        </pc:picChg>
      </pc:sldChg>
      <pc:sldChg chg="delSp modSp add mod ord">
        <pc:chgData name="LOONWEE.21@ichat.sp.edu.sg" userId="ff5426c0-84ff-4715-914f-c265e2f1148e" providerId="ADAL" clId="{923E9C72-9A5A-43F4-9B96-3FAE4AE95EC0}" dt="2023-02-09T07:15:37.675" v="4603" actId="208"/>
        <pc:sldMkLst>
          <pc:docMk/>
          <pc:sldMk cId="864150327" sldId="316"/>
        </pc:sldMkLst>
        <pc:spChg chg="del">
          <ac:chgData name="LOONWEE.21@ichat.sp.edu.sg" userId="ff5426c0-84ff-4715-914f-c265e2f1148e" providerId="ADAL" clId="{923E9C72-9A5A-43F4-9B96-3FAE4AE95EC0}" dt="2023-02-09T04:39:19.541" v="2188" actId="478"/>
          <ac:spMkLst>
            <pc:docMk/>
            <pc:sldMk cId="864150327" sldId="316"/>
            <ac:spMk id="21" creationId="{EC4097E6-FF75-50DB-E4CE-6038B4BC51C4}"/>
          </ac:spMkLst>
        </pc:spChg>
        <pc:spChg chg="mod">
          <ac:chgData name="LOONWEE.21@ichat.sp.edu.sg" userId="ff5426c0-84ff-4715-914f-c265e2f1148e" providerId="ADAL" clId="{923E9C72-9A5A-43F4-9B96-3FAE4AE95EC0}" dt="2023-02-09T04:39:16.731" v="2186" actId="1076"/>
          <ac:spMkLst>
            <pc:docMk/>
            <pc:sldMk cId="864150327" sldId="316"/>
            <ac:spMk id="619" creationId="{00000000-0000-0000-0000-000000000000}"/>
          </ac:spMkLst>
        </pc:spChg>
        <pc:picChg chg="mod">
          <ac:chgData name="LOONWEE.21@ichat.sp.edu.sg" userId="ff5426c0-84ff-4715-914f-c265e2f1148e" providerId="ADAL" clId="{923E9C72-9A5A-43F4-9B96-3FAE4AE95EC0}" dt="2023-02-09T07:15:37.675" v="4603" actId="208"/>
          <ac:picMkLst>
            <pc:docMk/>
            <pc:sldMk cId="864150327" sldId="316"/>
            <ac:picMk id="6" creationId="{78550DD8-20B9-AC61-6244-5D077B541F9D}"/>
          </ac:picMkLst>
        </pc:picChg>
        <pc:picChg chg="del">
          <ac:chgData name="LOONWEE.21@ichat.sp.edu.sg" userId="ff5426c0-84ff-4715-914f-c265e2f1148e" providerId="ADAL" clId="{923E9C72-9A5A-43F4-9B96-3FAE4AE95EC0}" dt="2023-02-09T04:39:18.389" v="2187" actId="478"/>
          <ac:picMkLst>
            <pc:docMk/>
            <pc:sldMk cId="864150327" sldId="316"/>
            <ac:picMk id="20" creationId="{33C8F9A9-8A3F-B5E7-D780-BAA721F5C83C}"/>
          </ac:picMkLst>
        </pc:picChg>
      </pc:sldChg>
      <pc:sldChg chg="addSp delSp modSp add mod">
        <pc:chgData name="LOONWEE.21@ichat.sp.edu.sg" userId="ff5426c0-84ff-4715-914f-c265e2f1148e" providerId="ADAL" clId="{923E9C72-9A5A-43F4-9B96-3FAE4AE95EC0}" dt="2023-02-09T04:36:00.746" v="2114" actId="208"/>
        <pc:sldMkLst>
          <pc:docMk/>
          <pc:sldMk cId="2205047587" sldId="317"/>
        </pc:sldMkLst>
        <pc:spChg chg="add del mod">
          <ac:chgData name="LOONWEE.21@ichat.sp.edu.sg" userId="ff5426c0-84ff-4715-914f-c265e2f1148e" providerId="ADAL" clId="{923E9C72-9A5A-43F4-9B96-3FAE4AE95EC0}" dt="2023-02-09T04:33:07.020" v="2077" actId="478"/>
          <ac:spMkLst>
            <pc:docMk/>
            <pc:sldMk cId="2205047587" sldId="317"/>
            <ac:spMk id="3" creationId="{3D6D2D20-9542-3ED1-C00C-ABAF8B4EAB26}"/>
          </ac:spMkLst>
        </pc:spChg>
        <pc:spChg chg="add del mod">
          <ac:chgData name="LOONWEE.21@ichat.sp.edu.sg" userId="ff5426c0-84ff-4715-914f-c265e2f1148e" providerId="ADAL" clId="{923E9C72-9A5A-43F4-9B96-3FAE4AE95EC0}" dt="2023-02-09T04:33:45.597" v="2089" actId="478"/>
          <ac:spMkLst>
            <pc:docMk/>
            <pc:sldMk cId="2205047587" sldId="317"/>
            <ac:spMk id="5" creationId="{6CEA49B4-2213-D770-76E3-0C1933FD7057}"/>
          </ac:spMkLst>
        </pc:spChg>
        <pc:spChg chg="add del mod">
          <ac:chgData name="LOONWEE.21@ichat.sp.edu.sg" userId="ff5426c0-84ff-4715-914f-c265e2f1148e" providerId="ADAL" clId="{923E9C72-9A5A-43F4-9B96-3FAE4AE95EC0}" dt="2023-02-09T04:33:47.611" v="2091" actId="478"/>
          <ac:spMkLst>
            <pc:docMk/>
            <pc:sldMk cId="2205047587" sldId="317"/>
            <ac:spMk id="7" creationId="{CBC0114B-6B7B-0A22-4D1E-391F27E7D259}"/>
          </ac:spMkLst>
        </pc:spChg>
        <pc:spChg chg="add del mod">
          <ac:chgData name="LOONWEE.21@ichat.sp.edu.sg" userId="ff5426c0-84ff-4715-914f-c265e2f1148e" providerId="ADAL" clId="{923E9C72-9A5A-43F4-9B96-3FAE4AE95EC0}" dt="2023-02-09T04:33:51.267" v="2093" actId="478"/>
          <ac:spMkLst>
            <pc:docMk/>
            <pc:sldMk cId="2205047587" sldId="317"/>
            <ac:spMk id="9" creationId="{AAC7B977-2679-8F39-D90E-1B98B508BE20}"/>
          </ac:spMkLst>
        </pc:spChg>
        <pc:spChg chg="add del mod">
          <ac:chgData name="LOONWEE.21@ichat.sp.edu.sg" userId="ff5426c0-84ff-4715-914f-c265e2f1148e" providerId="ADAL" clId="{923E9C72-9A5A-43F4-9B96-3FAE4AE95EC0}" dt="2023-02-09T04:34:52.716" v="2105" actId="478"/>
          <ac:spMkLst>
            <pc:docMk/>
            <pc:sldMk cId="2205047587" sldId="317"/>
            <ac:spMk id="11" creationId="{8D53A3B6-367D-5C9B-33A5-7AE0DE1E7687}"/>
          </ac:spMkLst>
        </pc:spChg>
        <pc:spChg chg="del">
          <ac:chgData name="LOONWEE.21@ichat.sp.edu.sg" userId="ff5426c0-84ff-4715-914f-c265e2f1148e" providerId="ADAL" clId="{923E9C72-9A5A-43F4-9B96-3FAE4AE95EC0}" dt="2023-02-09T04:33:44.042" v="2088" actId="478"/>
          <ac:spMkLst>
            <pc:docMk/>
            <pc:sldMk cId="2205047587" sldId="317"/>
            <ac:spMk id="858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33:48.942" v="2092" actId="478"/>
          <ac:spMkLst>
            <pc:docMk/>
            <pc:sldMk cId="2205047587" sldId="317"/>
            <ac:spMk id="859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33:46.354" v="2090" actId="478"/>
          <ac:spMkLst>
            <pc:docMk/>
            <pc:sldMk cId="2205047587" sldId="317"/>
            <ac:spMk id="860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4:34:46.817" v="2103" actId="1076"/>
          <ac:spMkLst>
            <pc:docMk/>
            <pc:sldMk cId="2205047587" sldId="317"/>
            <ac:spMk id="861" creationId="{00000000-0000-0000-0000-000000000000}"/>
          </ac:spMkLst>
        </pc:spChg>
        <pc:spChg chg="del">
          <ac:chgData name="LOONWEE.21@ichat.sp.edu.sg" userId="ff5426c0-84ff-4715-914f-c265e2f1148e" providerId="ADAL" clId="{923E9C72-9A5A-43F4-9B96-3FAE4AE95EC0}" dt="2023-02-09T04:34:51.831" v="2104" actId="478"/>
          <ac:spMkLst>
            <pc:docMk/>
            <pc:sldMk cId="2205047587" sldId="317"/>
            <ac:spMk id="862" creationId="{00000000-0000-0000-0000-000000000000}"/>
          </ac:spMkLst>
        </pc:spChg>
        <pc:grpChg chg="mod">
          <ac:chgData name="LOONWEE.21@ichat.sp.edu.sg" userId="ff5426c0-84ff-4715-914f-c265e2f1148e" providerId="ADAL" clId="{923E9C72-9A5A-43F4-9B96-3FAE4AE95EC0}" dt="2023-02-09T04:34:42.877" v="2102" actId="1076"/>
          <ac:grpSpMkLst>
            <pc:docMk/>
            <pc:sldMk cId="2205047587" sldId="317"/>
            <ac:grpSpMk id="851" creationId="{00000000-0000-0000-0000-000000000000}"/>
          </ac:grpSpMkLst>
        </pc:grpChg>
        <pc:grpChg chg="mod">
          <ac:chgData name="LOONWEE.21@ichat.sp.edu.sg" userId="ff5426c0-84ff-4715-914f-c265e2f1148e" providerId="ADAL" clId="{923E9C72-9A5A-43F4-9B96-3FAE4AE95EC0}" dt="2023-02-09T04:33:26.564" v="2083" actId="1076"/>
          <ac:grpSpMkLst>
            <pc:docMk/>
            <pc:sldMk cId="2205047587" sldId="317"/>
            <ac:grpSpMk id="864" creationId="{00000000-0000-0000-0000-000000000000}"/>
          </ac:grpSpMkLst>
        </pc:grpChg>
        <pc:picChg chg="add mod">
          <ac:chgData name="LOONWEE.21@ichat.sp.edu.sg" userId="ff5426c0-84ff-4715-914f-c265e2f1148e" providerId="ADAL" clId="{923E9C72-9A5A-43F4-9B96-3FAE4AE95EC0}" dt="2023-02-09T04:36:00.746" v="2114" actId="208"/>
          <ac:picMkLst>
            <pc:docMk/>
            <pc:sldMk cId="2205047587" sldId="317"/>
            <ac:picMk id="12" creationId="{569CBB4D-76E0-C082-4034-B55BE7283293}"/>
          </ac:picMkLst>
        </pc:picChg>
        <pc:picChg chg="del">
          <ac:chgData name="LOONWEE.21@ichat.sp.edu.sg" userId="ff5426c0-84ff-4715-914f-c265e2f1148e" providerId="ADAL" clId="{923E9C72-9A5A-43F4-9B96-3FAE4AE95EC0}" dt="2023-02-09T04:33:05.239" v="2076" actId="478"/>
          <ac:picMkLst>
            <pc:docMk/>
            <pc:sldMk cId="2205047587" sldId="317"/>
            <ac:picMk id="863" creationId="{00000000-0000-0000-0000-000000000000}"/>
          </ac:picMkLst>
        </pc:picChg>
      </pc:sldChg>
      <pc:sldChg chg="modSp add mod ord">
        <pc:chgData name="LOONWEE.21@ichat.sp.edu.sg" userId="ff5426c0-84ff-4715-914f-c265e2f1148e" providerId="ADAL" clId="{923E9C72-9A5A-43F4-9B96-3FAE4AE95EC0}" dt="2023-02-09T04:48:58.634" v="2333" actId="20577"/>
        <pc:sldMkLst>
          <pc:docMk/>
          <pc:sldMk cId="1259279358" sldId="318"/>
        </pc:sldMkLst>
        <pc:spChg chg="mod">
          <ac:chgData name="LOONWEE.21@ichat.sp.edu.sg" userId="ff5426c0-84ff-4715-914f-c265e2f1148e" providerId="ADAL" clId="{923E9C72-9A5A-43F4-9B96-3FAE4AE95EC0}" dt="2023-02-09T04:46:57.996" v="2197" actId="20577"/>
          <ac:spMkLst>
            <pc:docMk/>
            <pc:sldMk cId="1259279358" sldId="318"/>
            <ac:spMk id="412" creationId="{00000000-0000-0000-0000-000000000000}"/>
          </ac:spMkLst>
        </pc:spChg>
        <pc:spChg chg="mod">
          <ac:chgData name="LOONWEE.21@ichat.sp.edu.sg" userId="ff5426c0-84ff-4715-914f-c265e2f1148e" providerId="ADAL" clId="{923E9C72-9A5A-43F4-9B96-3FAE4AE95EC0}" dt="2023-02-09T04:48:58.634" v="2333" actId="20577"/>
          <ac:spMkLst>
            <pc:docMk/>
            <pc:sldMk cId="1259279358" sldId="318"/>
            <ac:spMk id="413" creationId="{00000000-0000-0000-0000-000000000000}"/>
          </ac:spMkLst>
        </pc:spChg>
      </pc:sldChg>
      <pc:sldChg chg="addSp delSp modSp add mod ord modAnim">
        <pc:chgData name="LOONWEE.21@ichat.sp.edu.sg" userId="ff5426c0-84ff-4715-914f-c265e2f1148e" providerId="ADAL" clId="{923E9C72-9A5A-43F4-9B96-3FAE4AE95EC0}" dt="2023-02-09T07:16:56.594" v="4638" actId="20577"/>
        <pc:sldMkLst>
          <pc:docMk/>
          <pc:sldMk cId="1684535796" sldId="319"/>
        </pc:sldMkLst>
        <pc:spChg chg="add mod">
          <ac:chgData name="LOONWEE.21@ichat.sp.edu.sg" userId="ff5426c0-84ff-4715-914f-c265e2f1148e" providerId="ADAL" clId="{923E9C72-9A5A-43F4-9B96-3FAE4AE95EC0}" dt="2023-02-09T07:16:56.594" v="4638" actId="20577"/>
          <ac:spMkLst>
            <pc:docMk/>
            <pc:sldMk cId="1684535796" sldId="319"/>
            <ac:spMk id="3" creationId="{8D38A198-BC36-FE3C-4804-A596E491F53E}"/>
          </ac:spMkLst>
        </pc:spChg>
        <pc:spChg chg="mod">
          <ac:chgData name="LOONWEE.21@ichat.sp.edu.sg" userId="ff5426c0-84ff-4715-914f-c265e2f1148e" providerId="ADAL" clId="{923E9C72-9A5A-43F4-9B96-3FAE4AE95EC0}" dt="2023-02-09T07:14:41.426" v="4601" actId="20577"/>
          <ac:spMkLst>
            <pc:docMk/>
            <pc:sldMk cId="1684535796" sldId="319"/>
            <ac:spMk id="21" creationId="{EC4097E6-FF75-50DB-E4CE-6038B4BC51C4}"/>
          </ac:spMkLst>
        </pc:spChg>
        <pc:spChg chg="mod">
          <ac:chgData name="LOONWEE.21@ichat.sp.edu.sg" userId="ff5426c0-84ff-4715-914f-c265e2f1148e" providerId="ADAL" clId="{923E9C72-9A5A-43F4-9B96-3FAE4AE95EC0}" dt="2023-02-09T05:10:13.976" v="3324" actId="1076"/>
          <ac:spMkLst>
            <pc:docMk/>
            <pc:sldMk cId="1684535796" sldId="319"/>
            <ac:spMk id="619" creationId="{00000000-0000-0000-0000-000000000000}"/>
          </ac:spMkLst>
        </pc:spChg>
        <pc:picChg chg="add mod">
          <ac:chgData name="LOONWEE.21@ichat.sp.edu.sg" userId="ff5426c0-84ff-4715-914f-c265e2f1148e" providerId="ADAL" clId="{923E9C72-9A5A-43F4-9B96-3FAE4AE95EC0}" dt="2023-02-09T05:08:31.644" v="3274" actId="1076"/>
          <ac:picMkLst>
            <pc:docMk/>
            <pc:sldMk cId="1684535796" sldId="319"/>
            <ac:picMk id="2" creationId="{60251BBC-63A9-D58A-61AE-F4539649ECA8}"/>
          </ac:picMkLst>
        </pc:picChg>
        <pc:picChg chg="add mod ord">
          <ac:chgData name="LOONWEE.21@ichat.sp.edu.sg" userId="ff5426c0-84ff-4715-914f-c265e2f1148e" providerId="ADAL" clId="{923E9C72-9A5A-43F4-9B96-3FAE4AE95EC0}" dt="2023-02-09T05:05:08.994" v="3159" actId="167"/>
          <ac:picMkLst>
            <pc:docMk/>
            <pc:sldMk cId="1684535796" sldId="319"/>
            <ac:picMk id="5" creationId="{7BE586BA-D440-A41B-5DAE-162BC450A42B}"/>
          </ac:picMkLst>
        </pc:picChg>
        <pc:picChg chg="del">
          <ac:chgData name="LOONWEE.21@ichat.sp.edu.sg" userId="ff5426c0-84ff-4715-914f-c265e2f1148e" providerId="ADAL" clId="{923E9C72-9A5A-43F4-9B96-3FAE4AE95EC0}" dt="2023-02-09T04:51:28.270" v="2343" actId="478"/>
          <ac:picMkLst>
            <pc:docMk/>
            <pc:sldMk cId="1684535796" sldId="319"/>
            <ac:picMk id="20" creationId="{33C8F9A9-8A3F-B5E7-D780-BAA721F5C83C}"/>
          </ac:picMkLst>
        </pc:picChg>
      </pc:sldChg>
      <pc:sldChg chg="addSp modSp mod modAnim">
        <pc:chgData name="LOONWEE.21@ichat.sp.edu.sg" userId="ff5426c0-84ff-4715-914f-c265e2f1148e" providerId="ADAL" clId="{923E9C72-9A5A-43F4-9B96-3FAE4AE95EC0}" dt="2023-02-09T06:17:34.034" v="3621" actId="1076"/>
        <pc:sldMkLst>
          <pc:docMk/>
          <pc:sldMk cId="1596294039" sldId="323"/>
        </pc:sldMkLst>
        <pc:spChg chg="add mod">
          <ac:chgData name="LOONWEE.21@ichat.sp.edu.sg" userId="ff5426c0-84ff-4715-914f-c265e2f1148e" providerId="ADAL" clId="{923E9C72-9A5A-43F4-9B96-3FAE4AE95EC0}" dt="2023-02-09T06:07:57.068" v="3466" actId="1076"/>
          <ac:spMkLst>
            <pc:docMk/>
            <pc:sldMk cId="1596294039" sldId="323"/>
            <ac:spMk id="3" creationId="{9532B0A8-3949-2740-6CAA-9A227D529A25}"/>
          </ac:spMkLst>
        </pc:spChg>
        <pc:spChg chg="mod">
          <ac:chgData name="LOONWEE.21@ichat.sp.edu.sg" userId="ff5426c0-84ff-4715-914f-c265e2f1148e" providerId="ADAL" clId="{923E9C72-9A5A-43F4-9B96-3FAE4AE95EC0}" dt="2023-02-09T06:16:08.820" v="3580"/>
          <ac:spMkLst>
            <pc:docMk/>
            <pc:sldMk cId="1596294039" sldId="323"/>
            <ac:spMk id="4" creationId="{14098F75-3826-CCC6-F6B3-EE736EA32A96}"/>
          </ac:spMkLst>
        </pc:spChg>
        <pc:spChg chg="mod">
          <ac:chgData name="LOONWEE.21@ichat.sp.edu.sg" userId="ff5426c0-84ff-4715-914f-c265e2f1148e" providerId="ADAL" clId="{923E9C72-9A5A-43F4-9B96-3FAE4AE95EC0}" dt="2023-02-09T06:10:31.178" v="3472" actId="1076"/>
          <ac:spMkLst>
            <pc:docMk/>
            <pc:sldMk cId="1596294039" sldId="323"/>
            <ac:spMk id="5" creationId="{387CD07E-84D3-CFF7-3CA3-A5433EAFA005}"/>
          </ac:spMkLst>
        </pc:spChg>
        <pc:spChg chg="add mod">
          <ac:chgData name="LOONWEE.21@ichat.sp.edu.sg" userId="ff5426c0-84ff-4715-914f-c265e2f1148e" providerId="ADAL" clId="{923E9C72-9A5A-43F4-9B96-3FAE4AE95EC0}" dt="2023-02-09T06:17:34.034" v="3621" actId="1076"/>
          <ac:spMkLst>
            <pc:docMk/>
            <pc:sldMk cId="1596294039" sldId="323"/>
            <ac:spMk id="8" creationId="{0FDEB611-679A-856B-D0E0-61F1DB7A7C43}"/>
          </ac:spMkLst>
        </pc:spChg>
        <pc:picChg chg="add mod">
          <ac:chgData name="LOONWEE.21@ichat.sp.edu.sg" userId="ff5426c0-84ff-4715-914f-c265e2f1148e" providerId="ADAL" clId="{923E9C72-9A5A-43F4-9B96-3FAE4AE95EC0}" dt="2023-02-09T06:16:35.531" v="3599" actId="1076"/>
          <ac:picMkLst>
            <pc:docMk/>
            <pc:sldMk cId="1596294039" sldId="323"/>
            <ac:picMk id="7" creationId="{C77F6CCA-21ED-9070-3ACA-8B4C2FE08A05}"/>
          </ac:picMkLst>
        </pc:picChg>
      </pc:sldChg>
      <pc:sldChg chg="modSp add mod ord">
        <pc:chgData name="LOONWEE.21@ichat.sp.edu.sg" userId="ff5426c0-84ff-4715-914f-c265e2f1148e" providerId="ADAL" clId="{923E9C72-9A5A-43F4-9B96-3FAE4AE95EC0}" dt="2023-02-09T06:44:22.453" v="4481" actId="1076"/>
        <pc:sldMkLst>
          <pc:docMk/>
          <pc:sldMk cId="4003042954" sldId="325"/>
        </pc:sldMkLst>
        <pc:spChg chg="mod">
          <ac:chgData name="LOONWEE.21@ichat.sp.edu.sg" userId="ff5426c0-84ff-4715-914f-c265e2f1148e" providerId="ADAL" clId="{923E9C72-9A5A-43F4-9B96-3FAE4AE95EC0}" dt="2023-02-09T06:44:22.453" v="4481" actId="1076"/>
          <ac:spMkLst>
            <pc:docMk/>
            <pc:sldMk cId="4003042954" sldId="325"/>
            <ac:spMk id="413" creationId="{00000000-0000-0000-0000-000000000000}"/>
          </ac:spMkLst>
        </pc:spChg>
      </pc:sldChg>
      <pc:sldChg chg="addSp delSp modSp add mod modAnim">
        <pc:chgData name="LOONWEE.21@ichat.sp.edu.sg" userId="ff5426c0-84ff-4715-914f-c265e2f1148e" providerId="ADAL" clId="{923E9C72-9A5A-43F4-9B96-3FAE4AE95EC0}" dt="2023-02-09T07:23:56.623" v="4647" actId="1076"/>
        <pc:sldMkLst>
          <pc:docMk/>
          <pc:sldMk cId="2154924976" sldId="326"/>
        </pc:sldMkLst>
        <pc:spChg chg="del mod">
          <ac:chgData name="LOONWEE.21@ichat.sp.edu.sg" userId="ff5426c0-84ff-4715-914f-c265e2f1148e" providerId="ADAL" clId="{923E9C72-9A5A-43F4-9B96-3FAE4AE95EC0}" dt="2023-02-09T06:09:48.445" v="3467" actId="478"/>
          <ac:spMkLst>
            <pc:docMk/>
            <pc:sldMk cId="2154924976" sldId="326"/>
            <ac:spMk id="4" creationId="{14098F75-3826-CCC6-F6B3-EE736EA32A96}"/>
          </ac:spMkLst>
        </pc:spChg>
        <pc:spChg chg="mod">
          <ac:chgData name="LOONWEE.21@ichat.sp.edu.sg" userId="ff5426c0-84ff-4715-914f-c265e2f1148e" providerId="ADAL" clId="{923E9C72-9A5A-43F4-9B96-3FAE4AE95EC0}" dt="2023-02-09T06:11:56.599" v="3494" actId="14100"/>
          <ac:spMkLst>
            <pc:docMk/>
            <pc:sldMk cId="2154924976" sldId="326"/>
            <ac:spMk id="5" creationId="{387CD07E-84D3-CFF7-3CA3-A5433EAFA005}"/>
          </ac:spMkLst>
        </pc:spChg>
        <pc:spChg chg="add mod">
          <ac:chgData name="LOONWEE.21@ichat.sp.edu.sg" userId="ff5426c0-84ff-4715-914f-c265e2f1148e" providerId="ADAL" clId="{923E9C72-9A5A-43F4-9B96-3FAE4AE95EC0}" dt="2023-02-09T06:21:45.760" v="3796" actId="1076"/>
          <ac:spMkLst>
            <pc:docMk/>
            <pc:sldMk cId="2154924976" sldId="326"/>
            <ac:spMk id="7" creationId="{849E3568-603A-6FE9-C7B7-66D94560EF6C}"/>
          </ac:spMkLst>
        </pc:spChg>
        <pc:spChg chg="add mod">
          <ac:chgData name="LOONWEE.21@ichat.sp.edu.sg" userId="ff5426c0-84ff-4715-914f-c265e2f1148e" providerId="ADAL" clId="{923E9C72-9A5A-43F4-9B96-3FAE4AE95EC0}" dt="2023-02-09T06:21:39.915" v="3794" actId="1076"/>
          <ac:spMkLst>
            <pc:docMk/>
            <pc:sldMk cId="2154924976" sldId="326"/>
            <ac:spMk id="9" creationId="{84ABED11-36D2-D080-B98C-4F4BAEA2E567}"/>
          </ac:spMkLst>
        </pc:spChg>
        <pc:spChg chg="add mod">
          <ac:chgData name="LOONWEE.21@ichat.sp.edu.sg" userId="ff5426c0-84ff-4715-914f-c265e2f1148e" providerId="ADAL" clId="{923E9C72-9A5A-43F4-9B96-3FAE4AE95EC0}" dt="2023-02-09T06:35:16.150" v="4247" actId="113"/>
          <ac:spMkLst>
            <pc:docMk/>
            <pc:sldMk cId="2154924976" sldId="326"/>
            <ac:spMk id="11" creationId="{D444E119-0B3B-E127-9CE5-3FC9F07807AA}"/>
          </ac:spMkLst>
        </pc:spChg>
        <pc:spChg chg="add mod">
          <ac:chgData name="LOONWEE.21@ichat.sp.edu.sg" userId="ff5426c0-84ff-4715-914f-c265e2f1148e" providerId="ADAL" clId="{923E9C72-9A5A-43F4-9B96-3FAE4AE95EC0}" dt="2023-02-09T06:30:16.351" v="4052" actId="1076"/>
          <ac:spMkLst>
            <pc:docMk/>
            <pc:sldMk cId="2154924976" sldId="326"/>
            <ac:spMk id="14" creationId="{0BF3BDEB-1DE7-2979-A453-9EF55DE15607}"/>
          </ac:spMkLst>
        </pc:spChg>
        <pc:spChg chg="add mod">
          <ac:chgData name="LOONWEE.21@ichat.sp.edu.sg" userId="ff5426c0-84ff-4715-914f-c265e2f1148e" providerId="ADAL" clId="{923E9C72-9A5A-43F4-9B96-3FAE4AE95EC0}" dt="2023-02-09T07:23:56.623" v="4647" actId="1076"/>
          <ac:spMkLst>
            <pc:docMk/>
            <pc:sldMk cId="2154924976" sldId="326"/>
            <ac:spMk id="16" creationId="{B8643ECF-EC94-417E-9F5C-4638C07FFAE6}"/>
          </ac:spMkLst>
        </pc:spChg>
        <pc:spChg chg="add mod">
          <ac:chgData name="LOONWEE.21@ichat.sp.edu.sg" userId="ff5426c0-84ff-4715-914f-c265e2f1148e" providerId="ADAL" clId="{923E9C72-9A5A-43F4-9B96-3FAE4AE95EC0}" dt="2023-02-09T06:44:57.306" v="4505" actId="1076"/>
          <ac:spMkLst>
            <pc:docMk/>
            <pc:sldMk cId="2154924976" sldId="326"/>
            <ac:spMk id="19" creationId="{E6786CAE-2182-8EE3-E1A7-7396B937D479}"/>
          </ac:spMkLst>
        </pc:spChg>
        <pc:spChg chg="mod">
          <ac:chgData name="LOONWEE.21@ichat.sp.edu.sg" userId="ff5426c0-84ff-4715-914f-c265e2f1148e" providerId="ADAL" clId="{923E9C72-9A5A-43F4-9B96-3FAE4AE95EC0}" dt="2023-02-09T06:14:12.079" v="3556" actId="1076"/>
          <ac:spMkLst>
            <pc:docMk/>
            <pc:sldMk cId="2154924976" sldId="326"/>
            <ac:spMk id="619" creationId="{00000000-0000-0000-0000-000000000000}"/>
          </ac:spMkLst>
        </pc:spChg>
        <pc:picChg chg="del">
          <ac:chgData name="LOONWEE.21@ichat.sp.edu.sg" userId="ff5426c0-84ff-4715-914f-c265e2f1148e" providerId="ADAL" clId="{923E9C72-9A5A-43F4-9B96-3FAE4AE95EC0}" dt="2023-02-09T06:06:37.761" v="3360" actId="478"/>
          <ac:picMkLst>
            <pc:docMk/>
            <pc:sldMk cId="2154924976" sldId="326"/>
            <ac:picMk id="2" creationId="{0369F4A2-1965-8EBD-4397-00BAECAC6445}"/>
          </ac:picMkLst>
        </pc:picChg>
        <pc:picChg chg="add mod">
          <ac:chgData name="LOONWEE.21@ichat.sp.edu.sg" userId="ff5426c0-84ff-4715-914f-c265e2f1148e" providerId="ADAL" clId="{923E9C72-9A5A-43F4-9B96-3FAE4AE95EC0}" dt="2023-02-09T06:09:53.677" v="3470" actId="14100"/>
          <ac:picMkLst>
            <pc:docMk/>
            <pc:sldMk cId="2154924976" sldId="326"/>
            <ac:picMk id="3" creationId="{EB1CCA1A-31A0-3230-DAA3-F593A81A1B82}"/>
          </ac:picMkLst>
        </pc:picChg>
        <pc:picChg chg="add mod">
          <ac:chgData name="LOONWEE.21@ichat.sp.edu.sg" userId="ff5426c0-84ff-4715-914f-c265e2f1148e" providerId="ADAL" clId="{923E9C72-9A5A-43F4-9B96-3FAE4AE95EC0}" dt="2023-02-09T06:21:42.736" v="3795" actId="1076"/>
          <ac:picMkLst>
            <pc:docMk/>
            <pc:sldMk cId="2154924976" sldId="326"/>
            <ac:picMk id="6" creationId="{8FB8F956-7D46-F851-E6FC-34D41D04DD6C}"/>
          </ac:picMkLst>
        </pc:picChg>
        <pc:picChg chg="add mod">
          <ac:chgData name="LOONWEE.21@ichat.sp.edu.sg" userId="ff5426c0-84ff-4715-914f-c265e2f1148e" providerId="ADAL" clId="{923E9C72-9A5A-43F4-9B96-3FAE4AE95EC0}" dt="2023-02-09T06:21:33.642" v="3793" actId="1076"/>
          <ac:picMkLst>
            <pc:docMk/>
            <pc:sldMk cId="2154924976" sldId="326"/>
            <ac:picMk id="8" creationId="{88556A4D-1F9B-1BF5-8707-926A2D99E403}"/>
          </ac:picMkLst>
        </pc:picChg>
        <pc:picChg chg="add mod">
          <ac:chgData name="LOONWEE.21@ichat.sp.edu.sg" userId="ff5426c0-84ff-4715-914f-c265e2f1148e" providerId="ADAL" clId="{923E9C72-9A5A-43F4-9B96-3FAE4AE95EC0}" dt="2023-02-09T06:27:19.308" v="3974" actId="1076"/>
          <ac:picMkLst>
            <pc:docMk/>
            <pc:sldMk cId="2154924976" sldId="326"/>
            <ac:picMk id="10" creationId="{676E0B59-057A-7511-CFB8-521D2EA63420}"/>
          </ac:picMkLst>
        </pc:picChg>
        <pc:picChg chg="add mod">
          <ac:chgData name="LOONWEE.21@ichat.sp.edu.sg" userId="ff5426c0-84ff-4715-914f-c265e2f1148e" providerId="ADAL" clId="{923E9C72-9A5A-43F4-9B96-3FAE4AE95EC0}" dt="2023-02-09T06:30:21.551" v="4055" actId="1076"/>
          <ac:picMkLst>
            <pc:docMk/>
            <pc:sldMk cId="2154924976" sldId="326"/>
            <ac:picMk id="12" creationId="{84A877E3-18CC-066D-87A2-C41EF9792802}"/>
          </ac:picMkLst>
        </pc:picChg>
        <pc:picChg chg="add mod">
          <ac:chgData name="LOONWEE.21@ichat.sp.edu.sg" userId="ff5426c0-84ff-4715-914f-c265e2f1148e" providerId="ADAL" clId="{923E9C72-9A5A-43F4-9B96-3FAE4AE95EC0}" dt="2023-02-09T06:30:20.537" v="4054" actId="1076"/>
          <ac:picMkLst>
            <pc:docMk/>
            <pc:sldMk cId="2154924976" sldId="326"/>
            <ac:picMk id="13" creationId="{35728C84-2BC5-99F4-E9B7-7F438113DCC7}"/>
          </ac:picMkLst>
        </pc:picChg>
        <pc:picChg chg="add mod">
          <ac:chgData name="LOONWEE.21@ichat.sp.edu.sg" userId="ff5426c0-84ff-4715-914f-c265e2f1148e" providerId="ADAL" clId="{923E9C72-9A5A-43F4-9B96-3FAE4AE95EC0}" dt="2023-02-09T06:33:45.461" v="4237" actId="1076"/>
          <ac:picMkLst>
            <pc:docMk/>
            <pc:sldMk cId="2154924976" sldId="326"/>
            <ac:picMk id="15" creationId="{EA4A4F16-4BDD-1402-6D1D-FEDF507B2F24}"/>
          </ac:picMkLst>
        </pc:picChg>
        <pc:picChg chg="add mod">
          <ac:chgData name="LOONWEE.21@ichat.sp.edu.sg" userId="ff5426c0-84ff-4715-914f-c265e2f1148e" providerId="ADAL" clId="{923E9C72-9A5A-43F4-9B96-3FAE4AE95EC0}" dt="2023-02-09T06:35:36.943" v="4251" actId="1076"/>
          <ac:picMkLst>
            <pc:docMk/>
            <pc:sldMk cId="2154924976" sldId="326"/>
            <ac:picMk id="18" creationId="{BE55A1CD-7594-423A-833F-F58EC35B40B6}"/>
          </ac:picMkLst>
        </pc:picChg>
      </pc:sldChg>
      <pc:sldChg chg="delSp modSp mod">
        <pc:chgData name="LOONWEE.21@ichat.sp.edu.sg" userId="ff5426c0-84ff-4715-914f-c265e2f1148e" providerId="ADAL" clId="{923E9C72-9A5A-43F4-9B96-3FAE4AE95EC0}" dt="2023-02-09T06:46:46.813" v="4506" actId="313"/>
        <pc:sldMkLst>
          <pc:docMk/>
          <pc:sldMk cId="783508599" sldId="327"/>
        </pc:sldMkLst>
        <pc:spChg chg="del mod">
          <ac:chgData name="LOONWEE.21@ichat.sp.edu.sg" userId="ff5426c0-84ff-4715-914f-c265e2f1148e" providerId="ADAL" clId="{923E9C72-9A5A-43F4-9B96-3FAE4AE95EC0}" dt="2023-02-09T06:24:16.395" v="3840" actId="478"/>
          <ac:spMkLst>
            <pc:docMk/>
            <pc:sldMk cId="783508599" sldId="327"/>
            <ac:spMk id="11" creationId="{B24CDACC-B83D-DC00-D606-3D5F5BAECB52}"/>
          </ac:spMkLst>
        </pc:spChg>
        <pc:spChg chg="mod">
          <ac:chgData name="LOONWEE.21@ichat.sp.edu.sg" userId="ff5426c0-84ff-4715-914f-c265e2f1148e" providerId="ADAL" clId="{923E9C72-9A5A-43F4-9B96-3FAE4AE95EC0}" dt="2023-02-09T06:46:46.813" v="4506" actId="313"/>
          <ac:spMkLst>
            <pc:docMk/>
            <pc:sldMk cId="783508599" sldId="327"/>
            <ac:spMk id="15" creationId="{821433DB-5381-E15E-B33A-009992C2B82D}"/>
          </ac:spMkLst>
        </pc:spChg>
      </pc:sldChg>
      <pc:sldChg chg="modSp mod">
        <pc:chgData name="LOONWEE.21@ichat.sp.edu.sg" userId="ff5426c0-84ff-4715-914f-c265e2f1148e" providerId="ADAL" clId="{923E9C72-9A5A-43F4-9B96-3FAE4AE95EC0}" dt="2023-02-09T06:49:59.447" v="4514" actId="1076"/>
        <pc:sldMkLst>
          <pc:docMk/>
          <pc:sldMk cId="1957217233" sldId="328"/>
        </pc:sldMkLst>
        <pc:spChg chg="mod">
          <ac:chgData name="LOONWEE.21@ichat.sp.edu.sg" userId="ff5426c0-84ff-4715-914f-c265e2f1148e" providerId="ADAL" clId="{923E9C72-9A5A-43F4-9B96-3FAE4AE95EC0}" dt="2023-02-09T06:49:59.447" v="4514" actId="1076"/>
          <ac:spMkLst>
            <pc:docMk/>
            <pc:sldMk cId="1957217233" sldId="328"/>
            <ac:spMk id="7" creationId="{F1E7A36A-56FB-9FD4-59CC-4C472A5F04E2}"/>
          </ac:spMkLst>
        </pc:spChg>
        <pc:picChg chg="mod">
          <ac:chgData name="LOONWEE.21@ichat.sp.edu.sg" userId="ff5426c0-84ff-4715-914f-c265e2f1148e" providerId="ADAL" clId="{923E9C72-9A5A-43F4-9B96-3FAE4AE95EC0}" dt="2023-02-09T06:49:45.581" v="4511" actId="1076"/>
          <ac:picMkLst>
            <pc:docMk/>
            <pc:sldMk cId="1957217233" sldId="328"/>
            <ac:picMk id="2" creationId="{CA7F423A-C0FA-F7C2-7773-03858014074C}"/>
          </ac:picMkLst>
        </pc:picChg>
      </pc:sldChg>
      <pc:sldChg chg="modSp mod">
        <pc:chgData name="LOONWEE.21@ichat.sp.edu.sg" userId="ff5426c0-84ff-4715-914f-c265e2f1148e" providerId="ADAL" clId="{923E9C72-9A5A-43F4-9B96-3FAE4AE95EC0}" dt="2023-02-09T06:54:43.871" v="4533" actId="5793"/>
        <pc:sldMkLst>
          <pc:docMk/>
          <pc:sldMk cId="3894884461" sldId="331"/>
        </pc:sldMkLst>
        <pc:spChg chg="mod">
          <ac:chgData name="LOONWEE.21@ichat.sp.edu.sg" userId="ff5426c0-84ff-4715-914f-c265e2f1148e" providerId="ADAL" clId="{923E9C72-9A5A-43F4-9B96-3FAE4AE95EC0}" dt="2023-02-09T06:54:43.871" v="4533" actId="5793"/>
          <ac:spMkLst>
            <pc:docMk/>
            <pc:sldMk cId="3894884461" sldId="331"/>
            <ac:spMk id="7" creationId="{F1E7A36A-56FB-9FD4-59CC-4C472A5F04E2}"/>
          </ac:spMkLst>
        </pc:spChg>
      </pc:sldChg>
      <pc:sldChg chg="modSp mod">
        <pc:chgData name="LOONWEE.21@ichat.sp.edu.sg" userId="ff5426c0-84ff-4715-914f-c265e2f1148e" providerId="ADAL" clId="{923E9C72-9A5A-43F4-9B96-3FAE4AE95EC0}" dt="2023-02-09T07:09:39.232" v="4600" actId="1076"/>
        <pc:sldMkLst>
          <pc:docMk/>
          <pc:sldMk cId="1426106079" sldId="332"/>
        </pc:sldMkLst>
        <pc:spChg chg="mod">
          <ac:chgData name="LOONWEE.21@ichat.sp.edu.sg" userId="ff5426c0-84ff-4715-914f-c265e2f1148e" providerId="ADAL" clId="{923E9C72-9A5A-43F4-9B96-3FAE4AE95EC0}" dt="2023-02-09T07:09:39.232" v="4600" actId="1076"/>
          <ac:spMkLst>
            <pc:docMk/>
            <pc:sldMk cId="1426106079" sldId="332"/>
            <ac:spMk id="7" creationId="{F1E7A36A-56FB-9FD4-59CC-4C472A5F04E2}"/>
          </ac:spMkLst>
        </pc:spChg>
      </pc:sldChg>
      <pc:sldChg chg="modSp mod">
        <pc:chgData name="LOONWEE.21@ichat.sp.edu.sg" userId="ff5426c0-84ff-4715-914f-c265e2f1148e" providerId="ADAL" clId="{923E9C72-9A5A-43F4-9B96-3FAE4AE95EC0}" dt="2023-02-09T07:09:29.572" v="4599" actId="33524"/>
        <pc:sldMkLst>
          <pc:docMk/>
          <pc:sldMk cId="3503542417" sldId="333"/>
        </pc:sldMkLst>
        <pc:spChg chg="mod">
          <ac:chgData name="LOONWEE.21@ichat.sp.edu.sg" userId="ff5426c0-84ff-4715-914f-c265e2f1148e" providerId="ADAL" clId="{923E9C72-9A5A-43F4-9B96-3FAE4AE95EC0}" dt="2023-02-09T07:09:29.572" v="4599" actId="33524"/>
          <ac:spMkLst>
            <pc:docMk/>
            <pc:sldMk cId="3503542417" sldId="333"/>
            <ac:spMk id="7" creationId="{F1E7A36A-56FB-9FD4-59CC-4C472A5F04E2}"/>
          </ac:spMkLst>
        </pc:spChg>
      </pc:sldChg>
      <pc:sldChg chg="addSp delSp modSp mod ord">
        <pc:chgData name="LOONWEE.21@ichat.sp.edu.sg" userId="ff5426c0-84ff-4715-914f-c265e2f1148e" providerId="ADAL" clId="{923E9C72-9A5A-43F4-9B96-3FAE4AE95EC0}" dt="2023-02-09T06:57:06.550" v="4535"/>
        <pc:sldMkLst>
          <pc:docMk/>
          <pc:sldMk cId="1526608957" sldId="334"/>
        </pc:sldMkLst>
        <pc:picChg chg="add del mod">
          <ac:chgData name="LOONWEE.21@ichat.sp.edu.sg" userId="ff5426c0-84ff-4715-914f-c265e2f1148e" providerId="ADAL" clId="{923E9C72-9A5A-43F4-9B96-3FAE4AE95EC0}" dt="2023-02-09T06:51:37.425" v="4518"/>
          <ac:picMkLst>
            <pc:docMk/>
            <pc:sldMk cId="1526608957" sldId="334"/>
            <ac:picMk id="9" creationId="{285DB93F-43C5-D9E6-C264-98747027BB0D}"/>
          </ac:picMkLst>
        </pc:picChg>
      </pc:sldChg>
      <pc:sldChg chg="modSp mod">
        <pc:chgData name="LOONWEE.21@ichat.sp.edu.sg" userId="ff5426c0-84ff-4715-914f-c265e2f1148e" providerId="ADAL" clId="{923E9C72-9A5A-43F4-9B96-3FAE4AE95EC0}" dt="2023-02-09T07:05:44.216" v="4596" actId="208"/>
        <pc:sldMkLst>
          <pc:docMk/>
          <pc:sldMk cId="1197890023" sldId="335"/>
        </pc:sldMkLst>
        <pc:spChg chg="mod">
          <ac:chgData name="LOONWEE.21@ichat.sp.edu.sg" userId="ff5426c0-84ff-4715-914f-c265e2f1148e" providerId="ADAL" clId="{923E9C72-9A5A-43F4-9B96-3FAE4AE95EC0}" dt="2023-02-09T07:04:42.093" v="4595" actId="313"/>
          <ac:spMkLst>
            <pc:docMk/>
            <pc:sldMk cId="1197890023" sldId="335"/>
            <ac:spMk id="3" creationId="{F3855EDC-049C-D50F-E39F-C27125BE0227}"/>
          </ac:spMkLst>
        </pc:spChg>
        <pc:picChg chg="mod">
          <ac:chgData name="LOONWEE.21@ichat.sp.edu.sg" userId="ff5426c0-84ff-4715-914f-c265e2f1148e" providerId="ADAL" clId="{923E9C72-9A5A-43F4-9B96-3FAE4AE95EC0}" dt="2023-02-09T07:05:44.216" v="4596" actId="208"/>
          <ac:picMkLst>
            <pc:docMk/>
            <pc:sldMk cId="1197890023" sldId="335"/>
            <ac:picMk id="2050" creationId="{05FC7FFA-B7B5-A321-A091-DA24057CDDDA}"/>
          </ac:picMkLst>
        </pc:picChg>
        <pc:cxnChg chg="mod">
          <ac:chgData name="LOONWEE.21@ichat.sp.edu.sg" userId="ff5426c0-84ff-4715-914f-c265e2f1148e" providerId="ADAL" clId="{923E9C72-9A5A-43F4-9B96-3FAE4AE95EC0}" dt="2023-02-09T07:03:24.966" v="4586" actId="1076"/>
          <ac:cxnSpMkLst>
            <pc:docMk/>
            <pc:sldMk cId="1197890023" sldId="335"/>
            <ac:cxnSpMk id="6" creationId="{013C9CC0-913B-A044-85EE-F09A41B260F5}"/>
          </ac:cxnSpMkLst>
        </pc:cxnChg>
      </pc:sldChg>
      <pc:sldMasterChg chg="delSldLayout">
        <pc:chgData name="LOONWEE.21@ichat.sp.edu.sg" userId="ff5426c0-84ff-4715-914f-c265e2f1148e" providerId="ADAL" clId="{923E9C72-9A5A-43F4-9B96-3FAE4AE95EC0}" dt="2023-02-09T07:06:12.263" v="4598" actId="47"/>
        <pc:sldMasterMkLst>
          <pc:docMk/>
          <pc:sldMasterMk cId="0" sldId="2147483679"/>
        </pc:sldMasterMkLst>
        <pc:sldLayoutChg chg="del">
          <pc:chgData name="LOONWEE.21@ichat.sp.edu.sg" userId="ff5426c0-84ff-4715-914f-c265e2f1148e" providerId="ADAL" clId="{923E9C72-9A5A-43F4-9B96-3FAE4AE95EC0}" dt="2023-02-09T07:00:24.980" v="4536" actId="47"/>
          <pc:sldLayoutMkLst>
            <pc:docMk/>
            <pc:sldMasterMk cId="0" sldId="2147483679"/>
            <pc:sldLayoutMk cId="0" sldId="2147483649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1.676" v="4556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4.531" v="4584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6:11.821" v="4597" actId="47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1.095" v="4580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0.190" v="4578" actId="47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9.203" v="4576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6.908" v="4570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6.542" v="4569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0.662" v="4579" actId="47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8.095" v="4573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9.608" v="4577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7.666" v="4572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7.286" v="4571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3.972" v="4583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6:12.263" v="4598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51.952" v="4581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8.825" v="4575" actId="47"/>
          <pc:sldLayoutMkLst>
            <pc:docMk/>
            <pc:sldMasterMk cId="0" sldId="2147483679"/>
            <pc:sldLayoutMk cId="0" sldId="2147483673"/>
          </pc:sldLayoutMkLst>
        </pc:sldLayoutChg>
      </pc:sldMasterChg>
      <pc:sldMasterChg chg="del delSldLayout">
        <pc:chgData name="LOONWEE.21@ichat.sp.edu.sg" userId="ff5426c0-84ff-4715-914f-c265e2f1148e" providerId="ADAL" clId="{923E9C72-9A5A-43F4-9B96-3FAE4AE95EC0}" dt="2023-02-09T07:00:40.927" v="4554" actId="47"/>
        <pc:sldMasterMkLst>
          <pc:docMk/>
          <pc:sldMasterMk cId="0" sldId="2147483680"/>
        </pc:sldMasterMkLst>
        <pc:sldLayoutChg chg="del">
          <pc:chgData name="LOONWEE.21@ichat.sp.edu.sg" userId="ff5426c0-84ff-4715-914f-c265e2f1148e" providerId="ADAL" clId="{923E9C72-9A5A-43F4-9B96-3FAE4AE95EC0}" dt="2023-02-09T07:00:37.050" v="4549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LOONWEE.21@ichat.sp.edu.sg" userId="ff5426c0-84ff-4715-914f-c265e2f1148e" providerId="ADAL" clId="{923E9C72-9A5A-43F4-9B96-3FAE4AE95EC0}" dt="2023-02-09T07:00:40.927" v="4554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88be8e9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88be8e9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34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518f657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518f657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6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8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513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0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6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026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40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935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518f657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518f657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77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dc8be9f5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dc8be9f5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07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53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746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8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98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349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8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8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16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dee14d49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dee14d49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518f657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518f657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b5ad3db74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b5ad3db74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58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1b7b72dd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1b7b72dd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58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59f37e880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59f37e880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94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b5ad3db74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b5ad3db74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46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712bf4b05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3712bf4b05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79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181099"/>
            <a:ext cx="3858900" cy="23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99800" y="3623138"/>
            <a:ext cx="3003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936100" cy="405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cxnSp>
        <p:nvCxnSpPr>
          <p:cNvPr id="12" name="Google Shape;12;p2"/>
          <p:cNvCxnSpPr/>
          <p:nvPr/>
        </p:nvCxnSpPr>
        <p:spPr>
          <a:xfrm>
            <a:off x="4964100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 rot="-2700000">
            <a:off x="7503458" y="-835646"/>
            <a:ext cx="2555203" cy="1839207"/>
            <a:chOff x="-590550" y="2129100"/>
            <a:chExt cx="5590350" cy="4023873"/>
          </a:xfrm>
        </p:grpSpPr>
        <p:sp>
          <p:nvSpPr>
            <p:cNvPr id="327" name="Google Shape;327;p29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-2700000">
            <a:off x="7320114" y="3946363"/>
            <a:ext cx="2555203" cy="1357304"/>
            <a:chOff x="-590550" y="1086975"/>
            <a:chExt cx="5590350" cy="2969550"/>
          </a:xfrm>
        </p:grpSpPr>
        <p:sp>
          <p:nvSpPr>
            <p:cNvPr id="333" name="Google Shape;333;p29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9"/>
          <p:cNvGrpSpPr/>
          <p:nvPr/>
        </p:nvGrpSpPr>
        <p:grpSpPr>
          <a:xfrm rot="-2700000">
            <a:off x="-1277600" y="1413983"/>
            <a:ext cx="2555203" cy="2315535"/>
            <a:chOff x="-590550" y="1086975"/>
            <a:chExt cx="5590350" cy="5065998"/>
          </a:xfrm>
        </p:grpSpPr>
        <p:sp>
          <p:nvSpPr>
            <p:cNvPr id="337" name="Google Shape;337;p29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0"/>
          <p:cNvGrpSpPr/>
          <p:nvPr/>
        </p:nvGrpSpPr>
        <p:grpSpPr>
          <a:xfrm rot="-2700000">
            <a:off x="-1146138" y="351086"/>
            <a:ext cx="2552687" cy="1362879"/>
            <a:chOff x="-585046" y="3171225"/>
            <a:chExt cx="5584846" cy="2981748"/>
          </a:xfrm>
        </p:grpSpPr>
        <p:sp>
          <p:nvSpPr>
            <p:cNvPr id="344" name="Google Shape;344;p30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30"/>
          <p:cNvGrpSpPr/>
          <p:nvPr/>
        </p:nvGrpSpPr>
        <p:grpSpPr>
          <a:xfrm rot="-2700000">
            <a:off x="-1487071" y="3997427"/>
            <a:ext cx="2555203" cy="1357304"/>
            <a:chOff x="-590550" y="2129100"/>
            <a:chExt cx="5590350" cy="2969550"/>
          </a:xfrm>
        </p:grpSpPr>
        <p:sp>
          <p:nvSpPr>
            <p:cNvPr id="348" name="Google Shape;348;p30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0"/>
          <p:cNvGrpSpPr/>
          <p:nvPr/>
        </p:nvGrpSpPr>
        <p:grpSpPr>
          <a:xfrm rot="-2700000">
            <a:off x="8187102" y="-244457"/>
            <a:ext cx="2339167" cy="1357304"/>
            <a:chOff x="-590550" y="1086975"/>
            <a:chExt cx="5117700" cy="2969550"/>
          </a:xfrm>
        </p:grpSpPr>
        <p:sp>
          <p:nvSpPr>
            <p:cNvPr id="352" name="Google Shape;352;p30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0"/>
          <p:cNvGrpSpPr/>
          <p:nvPr/>
        </p:nvGrpSpPr>
        <p:grpSpPr>
          <a:xfrm rot="-2700000">
            <a:off x="8018695" y="3806749"/>
            <a:ext cx="2339167" cy="880976"/>
            <a:chOff x="-590550" y="1086975"/>
            <a:chExt cx="5117700" cy="1927425"/>
          </a:xfrm>
        </p:grpSpPr>
        <p:sp>
          <p:nvSpPr>
            <p:cNvPr id="356" name="Google Shape;356;p30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6"/>
          <p:cNvCxnSpPr/>
          <p:nvPr/>
        </p:nvCxnSpPr>
        <p:spPr>
          <a:xfrm>
            <a:off x="3034650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58;p6"/>
          <p:cNvGrpSpPr/>
          <p:nvPr/>
        </p:nvGrpSpPr>
        <p:grpSpPr>
          <a:xfrm rot="-2700000">
            <a:off x="-978263" y="89211"/>
            <a:ext cx="2552687" cy="1362879"/>
            <a:chOff x="-585046" y="3171225"/>
            <a:chExt cx="5584846" cy="2981748"/>
          </a:xfrm>
        </p:grpSpPr>
        <p:sp>
          <p:nvSpPr>
            <p:cNvPr id="59" name="Google Shape;59;p6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 rot="-2700000">
            <a:off x="7770320" y="3954449"/>
            <a:ext cx="2339167" cy="880976"/>
            <a:chOff x="-590550" y="1086975"/>
            <a:chExt cx="5117700" cy="1927425"/>
          </a:xfrm>
        </p:grpSpPr>
        <p:sp>
          <p:nvSpPr>
            <p:cNvPr id="63" name="Google Shape;63;p6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713225" y="2952725"/>
            <a:ext cx="49131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13225" y="1466575"/>
            <a:ext cx="4913100" cy="14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>
            <a:spLocks noGrp="1"/>
          </p:cNvSpPr>
          <p:nvPr>
            <p:ph type="pic" idx="2"/>
          </p:nvPr>
        </p:nvSpPr>
        <p:spPr>
          <a:xfrm>
            <a:off x="6103975" y="963000"/>
            <a:ext cx="2326800" cy="3217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cxnSp>
        <p:nvCxnSpPr>
          <p:cNvPr id="93" name="Google Shape;93;p9"/>
          <p:cNvCxnSpPr/>
          <p:nvPr/>
        </p:nvCxnSpPr>
        <p:spPr>
          <a:xfrm>
            <a:off x="1632425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3"/>
          <p:cNvGrpSpPr/>
          <p:nvPr/>
        </p:nvGrpSpPr>
        <p:grpSpPr>
          <a:xfrm rot="-2700000">
            <a:off x="7769625" y="-256317"/>
            <a:ext cx="2555203" cy="2315535"/>
            <a:chOff x="-590550" y="1086975"/>
            <a:chExt cx="5590350" cy="5065998"/>
          </a:xfrm>
        </p:grpSpPr>
        <p:sp>
          <p:nvSpPr>
            <p:cNvPr id="115" name="Google Shape;115;p13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3"/>
          <p:cNvGrpSpPr/>
          <p:nvPr/>
        </p:nvGrpSpPr>
        <p:grpSpPr>
          <a:xfrm rot="-2700000">
            <a:off x="-1276350" y="3917986"/>
            <a:ext cx="2552687" cy="1362879"/>
            <a:chOff x="-585046" y="3171225"/>
            <a:chExt cx="5584846" cy="2981748"/>
          </a:xfrm>
        </p:grpSpPr>
        <p:sp>
          <p:nvSpPr>
            <p:cNvPr id="122" name="Google Shape;122;p13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2140341" y="4217326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" name="Google Shape;125;p13"/>
          <p:cNvCxnSpPr/>
          <p:nvPr/>
        </p:nvCxnSpPr>
        <p:spPr>
          <a:xfrm>
            <a:off x="3034650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1926263" y="1642800"/>
            <a:ext cx="353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463338" y="1641000"/>
            <a:ext cx="2488500" cy="5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hasCustomPrompt="1"/>
          </p:nvPr>
        </p:nvSpPr>
        <p:spPr>
          <a:xfrm>
            <a:off x="1192163" y="1642800"/>
            <a:ext cx="734100" cy="58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4"/>
          </p:nvPr>
        </p:nvSpPr>
        <p:spPr>
          <a:xfrm>
            <a:off x="1926263" y="2610775"/>
            <a:ext cx="353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5"/>
          </p:nvPr>
        </p:nvSpPr>
        <p:spPr>
          <a:xfrm>
            <a:off x="5463338" y="2608975"/>
            <a:ext cx="2488500" cy="5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6" hasCustomPrompt="1"/>
          </p:nvPr>
        </p:nvSpPr>
        <p:spPr>
          <a:xfrm>
            <a:off x="1192163" y="2610775"/>
            <a:ext cx="734100" cy="58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7"/>
          </p:nvPr>
        </p:nvSpPr>
        <p:spPr>
          <a:xfrm>
            <a:off x="1926263" y="3578750"/>
            <a:ext cx="353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8"/>
          </p:nvPr>
        </p:nvSpPr>
        <p:spPr>
          <a:xfrm>
            <a:off x="5463338" y="3576950"/>
            <a:ext cx="2488500" cy="5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9" hasCustomPrompt="1"/>
          </p:nvPr>
        </p:nvSpPr>
        <p:spPr>
          <a:xfrm>
            <a:off x="1192163" y="3578750"/>
            <a:ext cx="734100" cy="58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7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subTitle" idx="1"/>
          </p:nvPr>
        </p:nvSpPr>
        <p:spPr>
          <a:xfrm>
            <a:off x="713225" y="2023199"/>
            <a:ext cx="26976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2"/>
          </p:nvPr>
        </p:nvSpPr>
        <p:spPr>
          <a:xfrm>
            <a:off x="713225" y="2542201"/>
            <a:ext cx="2697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3"/>
          </p:nvPr>
        </p:nvSpPr>
        <p:spPr>
          <a:xfrm>
            <a:off x="5733175" y="2542201"/>
            <a:ext cx="26976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4"/>
          </p:nvPr>
        </p:nvSpPr>
        <p:spPr>
          <a:xfrm>
            <a:off x="5733175" y="2023199"/>
            <a:ext cx="26976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>
            <a:spLocks noGrp="1"/>
          </p:cNvSpPr>
          <p:nvPr>
            <p:ph type="pic" idx="5"/>
          </p:nvPr>
        </p:nvSpPr>
        <p:spPr>
          <a:xfrm>
            <a:off x="3410708" y="1222800"/>
            <a:ext cx="2322600" cy="3216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cxnSp>
        <p:nvCxnSpPr>
          <p:cNvPr id="201" name="Google Shape;201;p21"/>
          <p:cNvCxnSpPr/>
          <p:nvPr/>
        </p:nvCxnSpPr>
        <p:spPr>
          <a:xfrm>
            <a:off x="3034650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 rot="-2700000">
            <a:off x="7769625" y="-256317"/>
            <a:ext cx="2555203" cy="2315535"/>
            <a:chOff x="-590550" y="1086975"/>
            <a:chExt cx="5590350" cy="5065998"/>
          </a:xfrm>
        </p:grpSpPr>
        <p:sp>
          <p:nvSpPr>
            <p:cNvPr id="235" name="Google Shape;235;p24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4"/>
          <p:cNvGrpSpPr/>
          <p:nvPr/>
        </p:nvGrpSpPr>
        <p:grpSpPr>
          <a:xfrm rot="-2700000">
            <a:off x="-1276350" y="3917986"/>
            <a:ext cx="2552687" cy="1362879"/>
            <a:chOff x="-585046" y="3171225"/>
            <a:chExt cx="5584846" cy="2981748"/>
          </a:xfrm>
        </p:grpSpPr>
        <p:sp>
          <p:nvSpPr>
            <p:cNvPr id="242" name="Google Shape;242;p24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2140341" y="4217326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5" name="Google Shape;245;p24"/>
          <p:cNvCxnSpPr/>
          <p:nvPr/>
        </p:nvCxnSpPr>
        <p:spPr>
          <a:xfrm>
            <a:off x="4179100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4"/>
          <p:cNvSpPr txBox="1">
            <a:spLocks noGrp="1"/>
          </p:cNvSpPr>
          <p:nvPr>
            <p:ph type="subTitle" idx="1"/>
          </p:nvPr>
        </p:nvSpPr>
        <p:spPr>
          <a:xfrm>
            <a:off x="3428025" y="1899425"/>
            <a:ext cx="24543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2"/>
          </p:nvPr>
        </p:nvSpPr>
        <p:spPr>
          <a:xfrm>
            <a:off x="5882751" y="1899425"/>
            <a:ext cx="24543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subTitle" idx="3"/>
          </p:nvPr>
        </p:nvSpPr>
        <p:spPr>
          <a:xfrm>
            <a:off x="3428025" y="3388475"/>
            <a:ext cx="24543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4"/>
          <p:cNvSpPr txBox="1">
            <a:spLocks noGrp="1"/>
          </p:cNvSpPr>
          <p:nvPr>
            <p:ph type="subTitle" idx="4"/>
          </p:nvPr>
        </p:nvSpPr>
        <p:spPr>
          <a:xfrm>
            <a:off x="5882752" y="2342248"/>
            <a:ext cx="24543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5"/>
          </p:nvPr>
        </p:nvSpPr>
        <p:spPr>
          <a:xfrm>
            <a:off x="3428025" y="3831300"/>
            <a:ext cx="24543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subTitle" idx="6"/>
          </p:nvPr>
        </p:nvSpPr>
        <p:spPr>
          <a:xfrm>
            <a:off x="5882752" y="3831300"/>
            <a:ext cx="24543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7"/>
          </p:nvPr>
        </p:nvSpPr>
        <p:spPr>
          <a:xfrm>
            <a:off x="3428025" y="2342248"/>
            <a:ext cx="24543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8"/>
          </p:nvPr>
        </p:nvSpPr>
        <p:spPr>
          <a:xfrm>
            <a:off x="5882751" y="3388475"/>
            <a:ext cx="24543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4"/>
          <p:cNvSpPr>
            <a:spLocks noGrp="1"/>
          </p:cNvSpPr>
          <p:nvPr>
            <p:ph type="pic" idx="9"/>
          </p:nvPr>
        </p:nvSpPr>
        <p:spPr>
          <a:xfrm>
            <a:off x="713233" y="1373400"/>
            <a:ext cx="2322600" cy="3212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 rot="-2700000">
            <a:off x="-1349988" y="695611"/>
            <a:ext cx="2552687" cy="1362879"/>
            <a:chOff x="-585046" y="3171225"/>
            <a:chExt cx="5584846" cy="2981748"/>
          </a:xfrm>
        </p:grpSpPr>
        <p:sp>
          <p:nvSpPr>
            <p:cNvPr id="281" name="Google Shape;281;p26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6"/>
          <p:cNvGrpSpPr/>
          <p:nvPr/>
        </p:nvGrpSpPr>
        <p:grpSpPr>
          <a:xfrm rot="-2700000">
            <a:off x="7970602" y="2185393"/>
            <a:ext cx="2339167" cy="1357304"/>
            <a:chOff x="-590550" y="1086975"/>
            <a:chExt cx="5117700" cy="2969550"/>
          </a:xfrm>
        </p:grpSpPr>
        <p:sp>
          <p:nvSpPr>
            <p:cNvPr id="285" name="Google Shape;285;p26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8" name="Google Shape;288;p26"/>
          <p:cNvCxnSpPr/>
          <p:nvPr/>
        </p:nvCxnSpPr>
        <p:spPr>
          <a:xfrm>
            <a:off x="3030363" y="4599425"/>
            <a:ext cx="3074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6"/>
          <p:cNvSpPr txBox="1">
            <a:spLocks noGrp="1"/>
          </p:cNvSpPr>
          <p:nvPr>
            <p:ph type="subTitle" idx="1"/>
          </p:nvPr>
        </p:nvSpPr>
        <p:spPr>
          <a:xfrm>
            <a:off x="3502200" y="3384075"/>
            <a:ext cx="21396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title" idx="2" hasCustomPrompt="1"/>
          </p:nvPr>
        </p:nvSpPr>
        <p:spPr>
          <a:xfrm>
            <a:off x="3994950" y="2876550"/>
            <a:ext cx="11541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2" name="Google Shape;292;p26"/>
          <p:cNvSpPr txBox="1">
            <a:spLocks noGrp="1"/>
          </p:cNvSpPr>
          <p:nvPr>
            <p:ph type="subTitle" idx="3"/>
          </p:nvPr>
        </p:nvSpPr>
        <p:spPr>
          <a:xfrm>
            <a:off x="3504000" y="3769548"/>
            <a:ext cx="21360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4"/>
          </p:nvPr>
        </p:nvSpPr>
        <p:spPr>
          <a:xfrm>
            <a:off x="6284398" y="3384075"/>
            <a:ext cx="21396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title" idx="5" hasCustomPrompt="1"/>
          </p:nvPr>
        </p:nvSpPr>
        <p:spPr>
          <a:xfrm>
            <a:off x="6777148" y="2876550"/>
            <a:ext cx="11541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6"/>
          </p:nvPr>
        </p:nvSpPr>
        <p:spPr>
          <a:xfrm>
            <a:off x="6286198" y="3769548"/>
            <a:ext cx="21360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7"/>
          </p:nvPr>
        </p:nvSpPr>
        <p:spPr>
          <a:xfrm>
            <a:off x="711423" y="3384075"/>
            <a:ext cx="21396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title" idx="8" hasCustomPrompt="1"/>
          </p:nvPr>
        </p:nvSpPr>
        <p:spPr>
          <a:xfrm>
            <a:off x="1204173" y="2876550"/>
            <a:ext cx="11541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8" name="Google Shape;298;p26"/>
          <p:cNvSpPr txBox="1">
            <a:spLocks noGrp="1"/>
          </p:cNvSpPr>
          <p:nvPr>
            <p:ph type="subTitle" idx="9"/>
          </p:nvPr>
        </p:nvSpPr>
        <p:spPr>
          <a:xfrm>
            <a:off x="713223" y="3769548"/>
            <a:ext cx="21360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982700" cy="9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1"/>
          </p:nvPr>
        </p:nvSpPr>
        <p:spPr>
          <a:xfrm>
            <a:off x="713225" y="1463651"/>
            <a:ext cx="49827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713225" y="3552825"/>
            <a:ext cx="40494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28"/>
          <p:cNvSpPr>
            <a:spLocks noGrp="1"/>
          </p:cNvSpPr>
          <p:nvPr>
            <p:ph type="pic" idx="2"/>
          </p:nvPr>
        </p:nvSpPr>
        <p:spPr>
          <a:xfrm>
            <a:off x="5494758" y="539500"/>
            <a:ext cx="2936100" cy="405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7" r:id="rId6"/>
    <p:sldLayoutId id="2147483670" r:id="rId7"/>
    <p:sldLayoutId id="2147483672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ubTitle" idx="1"/>
          </p:nvPr>
        </p:nvSpPr>
        <p:spPr>
          <a:xfrm>
            <a:off x="4999800" y="3623138"/>
            <a:ext cx="3003300" cy="885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Quah Johnnie (2007476),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Jayden Yap (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2112790</a:t>
            </a:r>
            <a:r>
              <a:rPr lang="en-US"/>
              <a:t>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Bey Wee Loon (2112802)</a:t>
            </a:r>
          </a:p>
        </p:txBody>
      </p:sp>
      <p:sp>
        <p:nvSpPr>
          <p:cNvPr id="369" name="Google Shape;369;p34"/>
          <p:cNvSpPr txBox="1">
            <a:spLocks noGrp="1"/>
          </p:cNvSpPr>
          <p:nvPr>
            <p:ph type="ctrTitle"/>
          </p:nvPr>
        </p:nvSpPr>
        <p:spPr>
          <a:xfrm>
            <a:off x="4143888" y="1173148"/>
            <a:ext cx="4715123" cy="23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PAI Group 2 </a:t>
            </a:r>
            <a:r>
              <a:rPr lang="en"/>
              <a:t>Presentation</a:t>
            </a:r>
            <a:endParaRPr/>
          </a:p>
        </p:txBody>
      </p:sp>
      <p:grpSp>
        <p:nvGrpSpPr>
          <p:cNvPr id="370" name="Google Shape;370;p34"/>
          <p:cNvGrpSpPr/>
          <p:nvPr/>
        </p:nvGrpSpPr>
        <p:grpSpPr>
          <a:xfrm rot="-2700000">
            <a:off x="-789245" y="277421"/>
            <a:ext cx="5590296" cy="5065949"/>
            <a:chOff x="-590550" y="1086975"/>
            <a:chExt cx="5590350" cy="5065998"/>
          </a:xfrm>
        </p:grpSpPr>
        <p:sp>
          <p:nvSpPr>
            <p:cNvPr id="371" name="Google Shape;371;p34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325755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>
                <a:effectLst/>
                <a:latin typeface="Poppins Black" panose="00000A00000000000000" pitchFamily="2" charset="0"/>
                <a:ea typeface="Calibri" panose="020F0502020204030204" pitchFamily="34" charset="0"/>
                <a:cs typeface="Poppins Black" panose="00000A00000000000000" pitchFamily="2" charset="0"/>
              </a:rPr>
              <a:t>Tracking Machine Learning Cycles (</a:t>
            </a:r>
            <a:r>
              <a:rPr lang="en-US" sz="2800" b="1" err="1">
                <a:effectLst/>
                <a:latin typeface="Poppins Black" panose="00000A00000000000000" pitchFamily="2" charset="0"/>
                <a:ea typeface="Calibri" panose="020F0502020204030204" pitchFamily="34" charset="0"/>
                <a:cs typeface="Poppins Black" panose="00000A00000000000000" pitchFamily="2" charset="0"/>
              </a:rPr>
              <a:t>MLFlow</a:t>
            </a:r>
            <a:r>
              <a:rPr lang="en-US" sz="2800" b="1">
                <a:effectLst/>
                <a:latin typeface="Poppins Black" panose="00000A00000000000000" pitchFamily="2" charset="0"/>
                <a:ea typeface="Calibri" panose="020F0502020204030204" pitchFamily="34" charset="0"/>
                <a:cs typeface="Poppins Black" panose="00000A00000000000000" pitchFamily="2" charset="0"/>
              </a:rPr>
              <a:t>)</a:t>
            </a:r>
            <a:endParaRPr lang="en-SG" sz="2800">
              <a:effectLst/>
              <a:latin typeface="Poppins Black" panose="00000A00000000000000" pitchFamily="2" charset="0"/>
              <a:ea typeface="Calibri" panose="020F0502020204030204" pitchFamily="34" charset="0"/>
              <a:cs typeface="Poppins Black" panose="00000A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DDBE0-1A64-AB55-D8AF-DC92117A930E}"/>
              </a:ext>
            </a:extLst>
          </p:cNvPr>
          <p:cNvSpPr txBox="1"/>
          <p:nvPr/>
        </p:nvSpPr>
        <p:spPr>
          <a:xfrm>
            <a:off x="4759037" y="1635269"/>
            <a:ext cx="375631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- </a:t>
            </a:r>
            <a:r>
              <a:rPr lang="en-US" err="1">
                <a:solidFill>
                  <a:srgbClr val="273A4E"/>
                </a:solidFill>
                <a:latin typeface="Poppins"/>
                <a:cs typeface="Poppins"/>
              </a:rPr>
              <a:t>MLFlow</a:t>
            </a:r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 adopted for tracking machine learning sections</a:t>
            </a:r>
            <a:endParaRPr lang="en-US">
              <a:cs typeface="Poppins"/>
            </a:endParaRPr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r>
              <a:rPr lang="en-US">
                <a:solidFill>
                  <a:srgbClr val="273A4E"/>
                </a:solidFill>
              </a:rPr>
              <a:t>- </a:t>
            </a:r>
            <a:r>
              <a:rPr lang="en-US" err="1">
                <a:solidFill>
                  <a:srgbClr val="273A4E"/>
                </a:solidFill>
              </a:rPr>
              <a:t>MLFlow</a:t>
            </a:r>
            <a:r>
              <a:rPr lang="en-US">
                <a:solidFill>
                  <a:srgbClr val="273A4E"/>
                </a:solidFill>
              </a:rPr>
              <a:t> was chosen due to its ability to store valuable information such as hyperparameters, model type, and results.</a:t>
            </a:r>
            <a:endParaRPr lang="en-US"/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- </a:t>
            </a:r>
            <a:r>
              <a:rPr lang="en-US" err="1">
                <a:solidFill>
                  <a:srgbClr val="273A4E"/>
                </a:solidFill>
                <a:latin typeface="Poppins"/>
                <a:cs typeface="Poppins"/>
              </a:rPr>
              <a:t>MLFlow</a:t>
            </a:r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 will be used throughout the entire process.</a:t>
            </a:r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endParaRPr lang="en-US">
              <a:solidFill>
                <a:srgbClr val="273A4E"/>
              </a:solidFill>
              <a:latin typeface="Poppins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94E89-88F7-1C98-59B3-3932BF970030}"/>
              </a:ext>
            </a:extLst>
          </p:cNvPr>
          <p:cNvSpPr txBox="1"/>
          <p:nvPr/>
        </p:nvSpPr>
        <p:spPr>
          <a:xfrm>
            <a:off x="492397" y="4148723"/>
            <a:ext cx="3820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rgbClr val="273A4E"/>
                </a:solidFill>
                <a:latin typeface="Poppins"/>
              </a:rPr>
              <a:t>Our </a:t>
            </a:r>
            <a:r>
              <a:rPr lang="en-US" i="1" err="1">
                <a:solidFill>
                  <a:srgbClr val="273A4E"/>
                </a:solidFill>
                <a:latin typeface="Poppins"/>
              </a:rPr>
              <a:t>MLFlow</a:t>
            </a:r>
            <a:r>
              <a:rPr lang="en-US" i="1">
                <a:solidFill>
                  <a:srgbClr val="273A4E"/>
                </a:solidFill>
                <a:latin typeface="Poppins"/>
              </a:rPr>
              <a:t> UI at the end of the project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550DD8-20B9-AC61-6244-5D077B54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" y="1332553"/>
            <a:ext cx="4756437" cy="26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681638" y="281831"/>
            <a:ext cx="4913100" cy="14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Week 14 &amp; 15 </a:t>
            </a:r>
            <a:br>
              <a:rPr lang="en-US" sz="4000"/>
            </a:br>
            <a:r>
              <a:rPr lang="en-US" sz="4000">
                <a:solidFill>
                  <a:schemeClr val="tx1"/>
                </a:solidFill>
              </a:rPr>
              <a:t>Deliverables</a:t>
            </a:r>
            <a:endParaRPr lang="en-SG" sz="4000">
              <a:solidFill>
                <a:schemeClr val="tx1"/>
              </a:solidFill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1"/>
          </p:nvPr>
        </p:nvSpPr>
        <p:spPr>
          <a:xfrm>
            <a:off x="1447279" y="1688299"/>
            <a:ext cx="3694880" cy="3002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Feature Selection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Arial"/>
              </a:rPr>
              <a:t>Evaluating Outlier Removal Techniques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Testing Sampling Methods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Arial"/>
              </a:rPr>
              <a:t>Model Comparison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Hyperparameter Tuning</a:t>
            </a:r>
            <a:endParaRPr lang="en-US">
              <a:solidFill>
                <a:schemeClr val="tx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Arial"/>
            </a:endParaRP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tx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414" name="Google Shape;414;p38"/>
          <p:cNvGrpSpPr/>
          <p:nvPr/>
        </p:nvGrpSpPr>
        <p:grpSpPr>
          <a:xfrm rot="-2700000">
            <a:off x="5830255" y="150371"/>
            <a:ext cx="5590296" cy="5065949"/>
            <a:chOff x="-590550" y="1086975"/>
            <a:chExt cx="5590350" cy="5065998"/>
          </a:xfrm>
        </p:grpSpPr>
        <p:sp>
          <p:nvSpPr>
            <p:cNvPr id="415" name="Google Shape;415;p38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927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586BA-D440-A41B-5DAE-162BC450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53" y="4462177"/>
            <a:ext cx="4658016" cy="181385"/>
          </a:xfrm>
          <a:prstGeom prst="rect">
            <a:avLst/>
          </a:prstGeom>
        </p:spPr>
      </p:pic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73053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Feature Selection</a:t>
            </a:r>
            <a:endParaRPr/>
          </a:p>
        </p:txBody>
      </p:sp>
      <p:sp>
        <p:nvSpPr>
          <p:cNvPr id="21" name="Google Shape;406;p37">
            <a:extLst>
              <a:ext uri="{FF2B5EF4-FFF2-40B4-BE49-F238E27FC236}">
                <a16:creationId xmlns:a16="http://schemas.microsoft.com/office/drawing/2014/main" id="{EC4097E6-FF75-50DB-E4CE-6038B4BC51C4}"/>
              </a:ext>
            </a:extLst>
          </p:cNvPr>
          <p:cNvSpPr txBox="1">
            <a:spLocks/>
          </p:cNvSpPr>
          <p:nvPr/>
        </p:nvSpPr>
        <p:spPr>
          <a:xfrm>
            <a:off x="720000" y="881612"/>
            <a:ext cx="8058240" cy="15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Recursive Feature Selection Cross Validation (RFECV) used on numerical columns with scoring set to F1-score. Model used is Random Forest Classifier</a:t>
            </a:r>
          </a:p>
          <a:p>
            <a:pPr algn="l"/>
            <a:endParaRPr lang="en-US" sz="14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There were only 5 important columns extracted from RFECV. The 5 columns are:</a:t>
            </a:r>
          </a:p>
          <a:p>
            <a:pPr algn="l"/>
            <a:endParaRPr lang="en-US" sz="14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 </a:t>
            </a:r>
            <a:r>
              <a:rPr lang="en-SG" sz="1200" b="1" i="0" err="1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acceleration_z</a:t>
            </a:r>
            <a:r>
              <a:rPr lang="en-SG" sz="1200" b="1" i="0"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(Std), speed (Std), speed (Skew), bearing (Std), second (Max) ]</a:t>
            </a:r>
            <a:endParaRPr lang="en-US" sz="1200" b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US" sz="14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We then experimented adding car model and gender manually and evaluated the performance of the model.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51BBC-63A9-D58A-61AE-F4539649EC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" y="2855580"/>
            <a:ext cx="5156824" cy="2043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Google Shape;406;p37">
            <a:extLst>
              <a:ext uri="{FF2B5EF4-FFF2-40B4-BE49-F238E27FC236}">
                <a16:creationId xmlns:a16="http://schemas.microsoft.com/office/drawing/2014/main" id="{8D38A198-BC36-FE3C-4804-A596E491F53E}"/>
              </a:ext>
            </a:extLst>
          </p:cNvPr>
          <p:cNvSpPr txBox="1">
            <a:spLocks/>
          </p:cNvSpPr>
          <p:nvPr/>
        </p:nvSpPr>
        <p:spPr>
          <a:xfrm>
            <a:off x="5291997" y="2461991"/>
            <a:ext cx="3215900" cy="283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Even though the model trained on only the numerical columns produced the highest F1-score, the AUC score produced is the lowest.</a:t>
            </a: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The model trained on car model however produced the highest AUC score and a considerably good F1-score. </a:t>
            </a: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Thus, we decided to use the dataset with the 5 numerical columns + car model when training and testing our subsequent models.</a:t>
            </a:r>
          </a:p>
        </p:txBody>
      </p:sp>
    </p:spTree>
    <p:extLst>
      <p:ext uri="{BB962C8B-B14F-4D97-AF65-F5344CB8AC3E}">
        <p14:creationId xmlns:p14="http://schemas.microsoft.com/office/powerpoint/2010/main" val="168453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>
                <a:solidFill>
                  <a:schemeClr val="tx1"/>
                </a:solidFill>
              </a:rPr>
              <a:t>Testing Outlier Methods</a:t>
            </a:r>
            <a:endParaRPr lang="en-SG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BBA4ED-8A2D-F2E2-DAB8-A6690CAE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85" y="822025"/>
            <a:ext cx="6367029" cy="2155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889721" y="3130261"/>
            <a:ext cx="6578744" cy="1870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06;p37">
            <a:extLst>
              <a:ext uri="{FF2B5EF4-FFF2-40B4-BE49-F238E27FC236}">
                <a16:creationId xmlns:a16="http://schemas.microsoft.com/office/drawing/2014/main" id="{BE0A6212-A7A8-6BC3-54CE-F6B9C23BD252}"/>
              </a:ext>
            </a:extLst>
          </p:cNvPr>
          <p:cNvSpPr txBox="1">
            <a:spLocks/>
          </p:cNvSpPr>
          <p:nvPr/>
        </p:nvSpPr>
        <p:spPr>
          <a:xfrm>
            <a:off x="904640" y="2863792"/>
            <a:ext cx="7338445" cy="23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The team tested two outlier detection methods: univariate and multivariate.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Holdout validation set of the original data (with outlier) was used. - To replicate real-life data as much as possible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Three experiments were carried out: original outliers, univariate method, and multivariate method.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To prevent data leakage, all training data was aggregated and split using indices.</a:t>
            </a:r>
            <a:endParaRPr lang="en-US" sz="1200">
              <a:solidFill>
                <a:schemeClr val="tx1"/>
              </a:solidFill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Multivariate outlier displays the best result.</a:t>
            </a:r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49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Testing Sampling Methods</a:t>
            </a:r>
          </a:p>
          <a:p>
            <a:endParaRPr lang="en-SG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889721" y="3130261"/>
            <a:ext cx="6578744" cy="1870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06;p37">
            <a:extLst>
              <a:ext uri="{FF2B5EF4-FFF2-40B4-BE49-F238E27FC236}">
                <a16:creationId xmlns:a16="http://schemas.microsoft.com/office/drawing/2014/main" id="{BE0A6212-A7A8-6BC3-54CE-F6B9C23BD252}"/>
              </a:ext>
            </a:extLst>
          </p:cNvPr>
          <p:cNvSpPr txBox="1">
            <a:spLocks/>
          </p:cNvSpPr>
          <p:nvPr/>
        </p:nvSpPr>
        <p:spPr>
          <a:xfrm>
            <a:off x="4586918" y="1285673"/>
            <a:ext cx="3954906" cy="335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Four experiments were conducted: no sampling, under sampling with k means, random oversampling, and SMOTE with k </a:t>
            </a:r>
            <a:r>
              <a:rPr lang="en-US" sz="1200" err="1">
                <a:solidFill>
                  <a:schemeClr val="tx1"/>
                </a:solidFill>
                <a:latin typeface="Poppins"/>
                <a:cs typeface="Poppins"/>
              </a:rPr>
              <a:t>neighbours</a:t>
            </a:r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All experiments compared against original 25% holdout set (with outliers).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SMOTE with k </a:t>
            </a:r>
            <a:r>
              <a:rPr lang="en-US" sz="1200" err="1">
                <a:solidFill>
                  <a:schemeClr val="tx1"/>
                </a:solidFill>
                <a:latin typeface="Poppins"/>
                <a:cs typeface="Poppins"/>
              </a:rPr>
              <a:t>neighbours</a:t>
            </a:r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 provided the best f1-score of 0.438.</a:t>
            </a: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f1-score more favored than accuracy since it's better to be safe than sorry.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AC224F49-EC3A-DEE4-83AC-72FCD4DA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1288574"/>
            <a:ext cx="4587585" cy="95576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2543FF-0F72-AE54-B8ED-EFFE4D03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9" y="2248854"/>
            <a:ext cx="4587586" cy="18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Model Comparison</a:t>
            </a:r>
            <a:endParaRPr lang="en-US"/>
          </a:p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889721" y="3130261"/>
            <a:ext cx="6578744" cy="1870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06;p37">
            <a:extLst>
              <a:ext uri="{FF2B5EF4-FFF2-40B4-BE49-F238E27FC236}">
                <a16:creationId xmlns:a16="http://schemas.microsoft.com/office/drawing/2014/main" id="{BE0A6212-A7A8-6BC3-54CE-F6B9C23BD252}"/>
              </a:ext>
            </a:extLst>
          </p:cNvPr>
          <p:cNvSpPr txBox="1">
            <a:spLocks/>
          </p:cNvSpPr>
          <p:nvPr/>
        </p:nvSpPr>
        <p:spPr>
          <a:xfrm>
            <a:off x="4697321" y="1233718"/>
            <a:ext cx="3954906" cy="335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Adopted cross-validation with k-fold = 4 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Used mean f1-score to choose our model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Tested 10 different classifiers and chose the one with the highest mean cross-validation f1-score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Avoided overfitting by deciding the model based on cross-validation f1-score.</a:t>
            </a: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Two dummy classifiers were used as comparison for model performance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Any model with lower F1-score than dummy classifiers was considered as having extremely poor performance and not chosen as the prediction classifier.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21C6AAA2-5085-228E-A60B-9042DEA7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877709"/>
            <a:ext cx="4529136" cy="900756"/>
          </a:xfrm>
          <a:prstGeom prst="rect">
            <a:avLst/>
          </a:prstGeom>
        </p:spPr>
      </p:pic>
      <p:pic>
        <p:nvPicPr>
          <p:cNvPr id="4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474133-DF08-1FEB-722A-8D5D5D3E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9" y="1778120"/>
            <a:ext cx="4490171" cy="26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7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Hyperparameter Tuning</a:t>
            </a:r>
          </a:p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889721" y="3130261"/>
            <a:ext cx="6578744" cy="1870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06;p37">
            <a:extLst>
              <a:ext uri="{FF2B5EF4-FFF2-40B4-BE49-F238E27FC236}">
                <a16:creationId xmlns:a16="http://schemas.microsoft.com/office/drawing/2014/main" id="{BE0A6212-A7A8-6BC3-54CE-F6B9C23BD252}"/>
              </a:ext>
            </a:extLst>
          </p:cNvPr>
          <p:cNvSpPr txBox="1">
            <a:spLocks/>
          </p:cNvSpPr>
          <p:nvPr/>
        </p:nvSpPr>
        <p:spPr>
          <a:xfrm>
            <a:off x="4807724" y="1214235"/>
            <a:ext cx="3941918" cy="363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Random hyperparameter tuning with cross-validation was chosen to tune our base model.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- 5 key hyperparameters were tuned: learning rate, n-estimators, max depth, subsample, and model loss function.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We tune the 5 hyperparameters as it can both increase and decrease the complexity of the model and find the most optimal training configuration.</a:t>
            </a: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 After tuning, the best model produced an F1 score of 0.484, an improvement from before tuning (0.475).</a:t>
            </a:r>
          </a:p>
        </p:txBody>
      </p:sp>
      <p:pic>
        <p:nvPicPr>
          <p:cNvPr id="3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D96AEA7-08AB-4892-9AE7-0FF4BC4B2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1677632"/>
            <a:ext cx="4710978" cy="260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Training Unsupervised Machine Learning </a:t>
            </a:r>
            <a:endParaRPr lang="en-US"/>
          </a:p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889721" y="3130261"/>
            <a:ext cx="6578744" cy="1870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69F4A2-1965-8EBD-4397-00BAECAC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1475494"/>
            <a:ext cx="4697990" cy="3666721"/>
          </a:xfrm>
          <a:prstGeom prst="rect">
            <a:avLst/>
          </a:prstGeom>
        </p:spPr>
      </p:pic>
      <p:sp>
        <p:nvSpPr>
          <p:cNvPr id="4" name="Google Shape;406;p37">
            <a:extLst>
              <a:ext uri="{FF2B5EF4-FFF2-40B4-BE49-F238E27FC236}">
                <a16:creationId xmlns:a16="http://schemas.microsoft.com/office/drawing/2014/main" id="{14098F75-3826-CCC6-F6B3-EE736EA32A96}"/>
              </a:ext>
            </a:extLst>
          </p:cNvPr>
          <p:cNvSpPr txBox="1">
            <a:spLocks/>
          </p:cNvSpPr>
          <p:nvPr/>
        </p:nvSpPr>
        <p:spPr>
          <a:xfrm>
            <a:off x="4853185" y="1892411"/>
            <a:ext cx="3506300" cy="162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K-Prototype algorithm used to perform clustering on the dataset.</a:t>
            </a: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n-cluster: 6 chosen as there is a huge drop in cost from n-cluster 5 to 6 before the gradient becomes less steep. </a:t>
            </a:r>
            <a:endParaRPr lang="en-US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532B0A8-3949-2740-6CAA-9A227D529A25}"/>
              </a:ext>
            </a:extLst>
          </p:cNvPr>
          <p:cNvSpPr/>
          <p:nvPr/>
        </p:nvSpPr>
        <p:spPr>
          <a:xfrm rot="2242051">
            <a:off x="3177990" y="3715814"/>
            <a:ext cx="588396" cy="580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 descr="Text, table, calendar&#10;&#10;Description automatically generated with medium confidence">
            <a:extLst>
              <a:ext uri="{FF2B5EF4-FFF2-40B4-BE49-F238E27FC236}">
                <a16:creationId xmlns:a16="http://schemas.microsoft.com/office/drawing/2014/main" id="{C77F6CCA-21ED-9070-3ACA-8B4C2FE0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985" y="3761105"/>
            <a:ext cx="1546699" cy="1145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DEB611-679A-856B-D0E0-61F1DB7A7C43}"/>
              </a:ext>
            </a:extLst>
          </p:cNvPr>
          <p:cNvSpPr txBox="1"/>
          <p:nvPr/>
        </p:nvSpPr>
        <p:spPr>
          <a:xfrm>
            <a:off x="5091030" y="3477340"/>
            <a:ext cx="303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No. of data in the 6 clusters</a:t>
            </a:r>
            <a:endParaRPr lang="en-SG" sz="1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9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-726508" y="60184"/>
            <a:ext cx="10440062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/>
              <a:t>Training Unsupervised Machine Learning </a:t>
            </a:r>
            <a:endParaRPr lang="en-US" sz="2400"/>
          </a:p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CD07E-84D3-CFF7-3CA3-A5433EAFA005}"/>
              </a:ext>
            </a:extLst>
          </p:cNvPr>
          <p:cNvSpPr/>
          <p:nvPr/>
        </p:nvSpPr>
        <p:spPr>
          <a:xfrm>
            <a:off x="3013544" y="4500438"/>
            <a:ext cx="3156668" cy="248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8F956-7D46-F851-E6FC-34D41D04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2" y="1922951"/>
            <a:ext cx="3320995" cy="350250"/>
          </a:xfrm>
          <a:prstGeom prst="rect">
            <a:avLst/>
          </a:prstGeom>
        </p:spPr>
      </p:pic>
      <p:sp>
        <p:nvSpPr>
          <p:cNvPr id="7" name="Google Shape;406;p37">
            <a:extLst>
              <a:ext uri="{FF2B5EF4-FFF2-40B4-BE49-F238E27FC236}">
                <a16:creationId xmlns:a16="http://schemas.microsoft.com/office/drawing/2014/main" id="{849E3568-603A-6FE9-C7B7-66D94560EF6C}"/>
              </a:ext>
            </a:extLst>
          </p:cNvPr>
          <p:cNvSpPr txBox="1">
            <a:spLocks/>
          </p:cNvSpPr>
          <p:nvPr/>
        </p:nvSpPr>
        <p:spPr>
          <a:xfrm>
            <a:off x="136496" y="2331912"/>
            <a:ext cx="3609893" cy="942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Cluster 0:  Highest % of safe trips (86%), lower acceleration standard deviation and speed skewness (characteristic of safer/careful driver)</a:t>
            </a:r>
            <a:endParaRPr lang="en-US" sz="11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56A4D-1F9B-1BF5-8707-926A2D99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986" y="590258"/>
            <a:ext cx="4283075" cy="121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BED11-36D2-D080-B98C-4F4BAEA2E567}"/>
              </a:ext>
            </a:extLst>
          </p:cNvPr>
          <p:cNvSpPr txBox="1"/>
          <p:nvPr/>
        </p:nvSpPr>
        <p:spPr>
          <a:xfrm rot="16200000">
            <a:off x="1717044" y="993087"/>
            <a:ext cx="962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Clusters</a:t>
            </a:r>
            <a:endParaRPr lang="en-SG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E0B59-057A-7511-CFB8-521D2EA63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2" y="3089730"/>
            <a:ext cx="3249433" cy="291053"/>
          </a:xfrm>
          <a:prstGeom prst="rect">
            <a:avLst/>
          </a:prstGeom>
        </p:spPr>
      </p:pic>
      <p:sp>
        <p:nvSpPr>
          <p:cNvPr id="11" name="Google Shape;406;p37">
            <a:extLst>
              <a:ext uri="{FF2B5EF4-FFF2-40B4-BE49-F238E27FC236}">
                <a16:creationId xmlns:a16="http://schemas.microsoft.com/office/drawing/2014/main" id="{D444E119-0B3B-E127-9CE5-3FC9F07807AA}"/>
              </a:ext>
            </a:extLst>
          </p:cNvPr>
          <p:cNvSpPr txBox="1">
            <a:spLocks/>
          </p:cNvSpPr>
          <p:nvPr/>
        </p:nvSpPr>
        <p:spPr>
          <a:xfrm>
            <a:off x="136496" y="3409066"/>
            <a:ext cx="3522429" cy="7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Cluster 1:  Contains </a:t>
            </a:r>
            <a:r>
              <a:rPr lang="en-US" sz="1100" b="1">
                <a:solidFill>
                  <a:schemeClr val="tx1"/>
                </a:solidFill>
                <a:latin typeface="Poppins"/>
                <a:cs typeface="Poppins"/>
              </a:rPr>
              <a:t>30% dangerous trips</a:t>
            </a: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. If trips predictions are labelled as cluster 1,  we can warn them in the future to drive safer.</a:t>
            </a:r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A877E3-18CC-066D-87A2-C41EF979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76" y="4255300"/>
            <a:ext cx="3191058" cy="286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728C84-2BC5-99F4-E9B7-7F438113D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607" y="4249527"/>
            <a:ext cx="3156668" cy="309491"/>
          </a:xfrm>
          <a:prstGeom prst="rect">
            <a:avLst/>
          </a:prstGeom>
        </p:spPr>
      </p:pic>
      <p:sp>
        <p:nvSpPr>
          <p:cNvPr id="14" name="Google Shape;406;p37">
            <a:extLst>
              <a:ext uri="{FF2B5EF4-FFF2-40B4-BE49-F238E27FC236}">
                <a16:creationId xmlns:a16="http://schemas.microsoft.com/office/drawing/2014/main" id="{0BF3BDEB-1DE7-2979-A453-9EF55DE15607}"/>
              </a:ext>
            </a:extLst>
          </p:cNvPr>
          <p:cNvSpPr txBox="1">
            <a:spLocks/>
          </p:cNvSpPr>
          <p:nvPr/>
        </p:nvSpPr>
        <p:spPr>
          <a:xfrm>
            <a:off x="828260" y="4709236"/>
            <a:ext cx="6962694" cy="49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Cluster 2 &amp; 3:  Characteristics of an average driver.</a:t>
            </a:r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4A4F16-4BDD-1402-6D1D-FEDF507B2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3500" y="1942761"/>
            <a:ext cx="3873423" cy="303020"/>
          </a:xfrm>
          <a:prstGeom prst="rect">
            <a:avLst/>
          </a:prstGeom>
        </p:spPr>
      </p:pic>
      <p:sp>
        <p:nvSpPr>
          <p:cNvPr id="16" name="Google Shape;406;p37">
            <a:extLst>
              <a:ext uri="{FF2B5EF4-FFF2-40B4-BE49-F238E27FC236}">
                <a16:creationId xmlns:a16="http://schemas.microsoft.com/office/drawing/2014/main" id="{B8643ECF-EC94-417E-9F5C-4638C07FFAE6}"/>
              </a:ext>
            </a:extLst>
          </p:cNvPr>
          <p:cNvSpPr txBox="1">
            <a:spLocks/>
          </p:cNvSpPr>
          <p:nvPr/>
        </p:nvSpPr>
        <p:spPr>
          <a:xfrm>
            <a:off x="4056134" y="2280530"/>
            <a:ext cx="4431883" cy="75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Cluster 4:  Contains </a:t>
            </a:r>
            <a:r>
              <a:rPr lang="en-US" sz="1100" b="1">
                <a:solidFill>
                  <a:schemeClr val="tx1"/>
                </a:solidFill>
                <a:latin typeface="Poppins"/>
                <a:cs typeface="Poppins"/>
              </a:rPr>
              <a:t>73% dangerous trips</a:t>
            </a: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, high % can be attributed with acceleration(std), bearing(std) and speed(std). If predicted cluster is 4, we must give a warning.</a:t>
            </a:r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55A1CD-7594-423A-833F-F58EC35B4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03" y="2985113"/>
            <a:ext cx="3723416" cy="287893"/>
          </a:xfrm>
          <a:prstGeom prst="rect">
            <a:avLst/>
          </a:prstGeom>
        </p:spPr>
      </p:pic>
      <p:sp>
        <p:nvSpPr>
          <p:cNvPr id="19" name="Google Shape;406;p37">
            <a:extLst>
              <a:ext uri="{FF2B5EF4-FFF2-40B4-BE49-F238E27FC236}">
                <a16:creationId xmlns:a16="http://schemas.microsoft.com/office/drawing/2014/main" id="{E6786CAE-2182-8EE3-E1A7-7396B937D479}"/>
              </a:ext>
            </a:extLst>
          </p:cNvPr>
          <p:cNvSpPr txBox="1">
            <a:spLocks/>
          </p:cNvSpPr>
          <p:nvPr/>
        </p:nvSpPr>
        <p:spPr>
          <a:xfrm>
            <a:off x="4203234" y="3408299"/>
            <a:ext cx="4137684" cy="75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Cluster 5:  From the sensor readings, this cluster is clearly outliers, especially in duration of trips. An  explanation for this cluster could be that the sensors are faulty.</a:t>
            </a:r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5492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681638" y="281831"/>
            <a:ext cx="4913100" cy="14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/>
              <a:t>Week 16 &amp; 17</a:t>
            </a:r>
            <a:br>
              <a:rPr lang="en-US" sz="4000"/>
            </a:br>
            <a:r>
              <a:rPr lang="en-US" sz="4000">
                <a:solidFill>
                  <a:schemeClr val="tx1"/>
                </a:solidFill>
              </a:rPr>
              <a:t>Deliverables</a:t>
            </a:r>
            <a:endParaRPr lang="en-SG" sz="4000">
              <a:solidFill>
                <a:schemeClr val="tx1"/>
              </a:solidFill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1"/>
          </p:nvPr>
        </p:nvSpPr>
        <p:spPr>
          <a:xfrm>
            <a:off x="1357973" y="2471381"/>
            <a:ext cx="3694880" cy="67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Tkinter</a:t>
            </a: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Application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Project Documentation</a:t>
            </a:r>
            <a:endParaRPr lang="en-US">
              <a:solidFill>
                <a:schemeClr val="tx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Arial"/>
            </a:endParaRP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tx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414" name="Google Shape;414;p38"/>
          <p:cNvGrpSpPr/>
          <p:nvPr/>
        </p:nvGrpSpPr>
        <p:grpSpPr>
          <a:xfrm rot="-2700000">
            <a:off x="5830255" y="150371"/>
            <a:ext cx="5590296" cy="5065949"/>
            <a:chOff x="-590550" y="1086975"/>
            <a:chExt cx="5590350" cy="5065998"/>
          </a:xfrm>
        </p:grpSpPr>
        <p:sp>
          <p:nvSpPr>
            <p:cNvPr id="415" name="Google Shape;415;p38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304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720000" y="27879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Tables of Contents</a:t>
            </a:r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384" name="Google Shape;384;p35"/>
          <p:cNvGraphicFramePr/>
          <p:nvPr>
            <p:extLst>
              <p:ext uri="{D42A27DB-BD31-4B8C-83A1-F6EECF244321}">
                <p14:modId xmlns:p14="http://schemas.microsoft.com/office/powerpoint/2010/main" val="3721241124"/>
              </p:ext>
            </p:extLst>
          </p:nvPr>
        </p:nvGraphicFramePr>
        <p:xfrm>
          <a:off x="720000" y="1109525"/>
          <a:ext cx="7704000" cy="3166216"/>
        </p:xfrm>
        <a:graphic>
          <a:graphicData uri="http://schemas.openxmlformats.org/drawingml/2006/table">
            <a:tbl>
              <a:tblPr>
                <a:noFill/>
                <a:tableStyleId>{07F8D102-4914-4D1E-9B9D-44487BBC248D}</a:tableStyleId>
              </a:tblPr>
              <a:tblGrid>
                <a:gridCol w="24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3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u="none">
                          <a:solidFill>
                            <a:schemeClr val="tx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Section</a:t>
                      </a:r>
                      <a:endParaRPr sz="2000" b="1" u="none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tx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Remarks</a:t>
                      </a:r>
                      <a:endParaRPr sz="2000" b="1">
                        <a:solidFill>
                          <a:schemeClr val="tx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6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Introduction</a:t>
                      </a:r>
                      <a:endParaRPr sz="1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6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12 &amp; 13</a:t>
                      </a:r>
                      <a:endParaRPr lang="en-SG" sz="1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Product Backlog, Data-Preprocessing, Outlier Detection, Feature Engineering, Addressing Multi-Collinearity Issues, Setting up </a:t>
                      </a:r>
                      <a:r>
                        <a:rPr lang="en-US" sz="11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MLFlow</a:t>
                      </a:r>
                      <a:endParaRPr sz="900">
                        <a:solidFill>
                          <a:schemeClr val="tx1"/>
                        </a:solidFill>
                        <a:latin typeface="Poppins" panose="00000500000000000000" pitchFamily="2" charset="0"/>
                        <a:ea typeface="Poppins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6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14 &amp; 15</a:t>
                      </a:r>
                      <a:endParaRPr lang="en-SG" sz="1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Feature Selection, Evaluating Outlier Detection Methods, Testing Sampling Methods, Model Comparison, Hyperparameter Tuning</a:t>
                      </a:r>
                      <a:endParaRPr sz="11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8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16 &amp; 17</a:t>
                      </a:r>
                      <a:endParaRPr lang="en-SG" sz="1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Creating </a:t>
                      </a:r>
                      <a:r>
                        <a:rPr lang="en-SG" sz="1100" err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Tkinter</a:t>
                      </a:r>
                      <a:r>
                        <a:rPr lang="en-SG" sz="11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GUI, Testing and Deployment of Executable file. Project documentation</a:t>
                      </a:r>
                      <a:endParaRPr sz="11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18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Summary</a:t>
                      </a:r>
                      <a:endParaRPr sz="1100" b="1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1447364" y="214437"/>
            <a:ext cx="6255768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err="1">
                <a:solidFill>
                  <a:schemeClr val="tx1"/>
                </a:solidFill>
              </a:rPr>
              <a:t>Tkinter</a:t>
            </a:r>
            <a:r>
              <a:rPr lang="en-US" b="1">
                <a:solidFill>
                  <a:schemeClr val="tx1"/>
                </a:solidFill>
              </a:rPr>
              <a:t> Application – Staging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2DFB2-DF2F-2877-4713-1E8C9EC9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1754109"/>
            <a:ext cx="3910443" cy="22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06;p37">
            <a:extLst>
              <a:ext uri="{FF2B5EF4-FFF2-40B4-BE49-F238E27FC236}">
                <a16:creationId xmlns:a16="http://schemas.microsoft.com/office/drawing/2014/main" id="{4AD12F3D-6EB1-B935-6949-D5A564A67AFC}"/>
              </a:ext>
            </a:extLst>
          </p:cNvPr>
          <p:cNvSpPr txBox="1">
            <a:spLocks/>
          </p:cNvSpPr>
          <p:nvPr/>
        </p:nvSpPr>
        <p:spPr>
          <a:xfrm>
            <a:off x="4220435" y="1754109"/>
            <a:ext cx="4378382" cy="304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We develop a </a:t>
            </a:r>
            <a:r>
              <a:rPr lang="en-US" sz="1200" err="1">
                <a:solidFill>
                  <a:schemeClr val="tx1"/>
                </a:solidFill>
                <a:latin typeface="Poppins"/>
                <a:cs typeface="Poppins"/>
              </a:rPr>
              <a:t>Tkinter</a:t>
            </a:r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 GUI to allow users to easily make predictions without Python knowledge</a:t>
            </a:r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We first created a wireframe design for the application</a:t>
            </a:r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During development we made use of various TTK (Themed </a:t>
            </a:r>
            <a:r>
              <a:rPr lang="en-US" sz="1200" err="1">
                <a:solidFill>
                  <a:schemeClr val="tx1"/>
                </a:solidFill>
                <a:latin typeface="Poppins"/>
                <a:cs typeface="Poppins"/>
              </a:rPr>
              <a:t>tkinter</a:t>
            </a:r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) widgets following a green forest theme. </a:t>
            </a: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 </a:t>
            </a:r>
            <a:r>
              <a:rPr lang="en-US" sz="1200" err="1">
                <a:solidFill>
                  <a:schemeClr val="tx1"/>
                </a:solidFill>
                <a:latin typeface="Poppins"/>
                <a:cs typeface="Poppins"/>
              </a:rPr>
              <a:t>Tkinter</a:t>
            </a:r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 grid system to allow for dynamic resizing </a:t>
            </a: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r>
              <a:rPr lang="en-US" sz="1200">
                <a:solidFill>
                  <a:schemeClr val="tx1"/>
                </a:solidFill>
                <a:latin typeface="Poppins"/>
                <a:cs typeface="Poppins"/>
              </a:rPr>
              <a:t>- Used both supervised and unsupervised models for predictions then outputs a PCA graph and analysis</a:t>
            </a: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/>
              <a:cs typeface="Poppins"/>
            </a:endParaRPr>
          </a:p>
          <a:p>
            <a:pPr algn="l"/>
            <a:endParaRPr lang="en-U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40824-6B0B-67FD-F6E6-8F29DF3414B4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73A4E"/>
              </a:solidFill>
              <a:latin typeface="Poppi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433DB-5381-E15E-B33A-009992C2B82D}"/>
              </a:ext>
            </a:extLst>
          </p:cNvPr>
          <p:cNvSpPr txBox="1"/>
          <p:nvPr/>
        </p:nvSpPr>
        <p:spPr>
          <a:xfrm>
            <a:off x="689213" y="4003791"/>
            <a:ext cx="29674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273A4E"/>
                </a:solidFill>
                <a:latin typeface="Poppins"/>
              </a:rPr>
              <a:t>Wireframe of our application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78350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-1603650" y="1826893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</a:t>
            </a:r>
            <a:br>
              <a:rPr lang="en-US" b="1">
                <a:solidFill>
                  <a:schemeClr val="tx1"/>
                </a:solidFill>
              </a:rPr>
            </a:br>
            <a:r>
              <a:rPr lang="en-US" b="1">
                <a:solidFill>
                  <a:schemeClr val="tx1"/>
                </a:solidFill>
              </a:rPr>
              <a:t> Overview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A7F423A-C0FA-F7C2-7773-038580140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2" t="5790" r="456" b="12676"/>
          <a:stretch/>
        </p:blipFill>
        <p:spPr>
          <a:xfrm>
            <a:off x="3708969" y="-1"/>
            <a:ext cx="5107521" cy="2465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8A7B2-9E89-9404-297F-1AC8B46A93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28377"/>
          <a:stretch/>
        </p:blipFill>
        <p:spPr bwMode="auto">
          <a:xfrm>
            <a:off x="3662390" y="2486798"/>
            <a:ext cx="5200068" cy="217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54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 Data Form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A7F423A-C0FA-F7C2-7773-038580140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87" r="65441" b="23455"/>
          <a:stretch/>
        </p:blipFill>
        <p:spPr>
          <a:xfrm>
            <a:off x="837096" y="1171218"/>
            <a:ext cx="3337339" cy="262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7A36A-56FB-9FD4-59CC-4C472A5F04E2}"/>
              </a:ext>
            </a:extLst>
          </p:cNvPr>
          <p:cNvSpPr txBox="1"/>
          <p:nvPr/>
        </p:nvSpPr>
        <p:spPr>
          <a:xfrm>
            <a:off x="4460682" y="1425282"/>
            <a:ext cx="374276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-  The user must first fill up the data form </a:t>
            </a: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We assume that this data is readily available from the backend from the taxi car sensors</a:t>
            </a: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Using TTK Entry widgets as well as </a:t>
            </a:r>
            <a:r>
              <a:rPr lang="en-US" sz="1100" err="1">
                <a:solidFill>
                  <a:schemeClr val="tx1"/>
                </a:solidFill>
                <a:latin typeface="Poppins"/>
                <a:cs typeface="Poppins"/>
              </a:rPr>
              <a:t>OptionMenu</a:t>
            </a: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 for dropdown</a:t>
            </a: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Input validation for missing data/invalid data type(strings)/inputs out of range (ridiculous numbers)</a:t>
            </a:r>
          </a:p>
          <a:p>
            <a:pPr marL="171450" indent="-171450">
              <a:buFontTx/>
              <a:buChar char="-"/>
            </a:pPr>
            <a:r>
              <a:rPr lang="en-US" sz="1100">
                <a:solidFill>
                  <a:schemeClr val="tx1"/>
                </a:solidFill>
                <a:latin typeface="Poppins"/>
                <a:cs typeface="Poppins"/>
              </a:rPr>
              <a:t>After prediction, the user will see the Binary prediction result below the predict button for whether safe/dangerous trip</a:t>
            </a:r>
          </a:p>
          <a:p>
            <a:endParaRPr lang="en-US" sz="1100">
              <a:solidFill>
                <a:schemeClr val="tx1"/>
              </a:solidFill>
              <a:latin typeface="Poppins"/>
              <a:cs typeface="Poppins"/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1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 PCA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A36A-56FB-9FD4-59CC-4C472A5F04E2}"/>
              </a:ext>
            </a:extLst>
          </p:cNvPr>
          <p:cNvSpPr txBox="1"/>
          <p:nvPr/>
        </p:nvSpPr>
        <p:spPr>
          <a:xfrm>
            <a:off x="4510956" y="1436442"/>
            <a:ext cx="3703654" cy="19543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100" b="0" i="0">
                <a:solidFill>
                  <a:srgbClr val="273A4E"/>
                </a:solidFill>
                <a:effectLst/>
                <a:latin typeface="Poppins"/>
                <a:ea typeface="Arial" panose="020B0604020202020204" pitchFamily="34" charset="0"/>
                <a:cs typeface="Poppins"/>
              </a:rPr>
              <a:t>- After prediction, a PCA graph is shown with their new prediction being marked with a cross using the color of their predicted cluster</a:t>
            </a:r>
          </a:p>
          <a:p>
            <a:r>
              <a:rPr lang="en-US" sz="1100">
                <a:solidFill>
                  <a:srgbClr val="273A4E"/>
                </a:solidFill>
                <a:latin typeface="Poppins"/>
                <a:ea typeface="Arial" panose="020B0604020202020204" pitchFamily="34" charset="0"/>
                <a:cs typeface="Poppins"/>
              </a:rPr>
              <a:t>- 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/>
                <a:ea typeface="Arial" panose="020B0604020202020204" pitchFamily="34" charset="0"/>
                <a:cs typeface="Poppins"/>
              </a:rPr>
              <a:t>Original data points are from the data used for training</a:t>
            </a:r>
            <a:r>
              <a:rPr lang="en-US" sz="1100">
                <a:solidFill>
                  <a:srgbClr val="273A4E"/>
                </a:solidFill>
                <a:latin typeface="Poppins"/>
                <a:ea typeface="Arial" panose="020B0604020202020204" pitchFamily="34" charset="0"/>
                <a:cs typeface="Poppins"/>
              </a:rPr>
              <a:t> </a:t>
            </a:r>
            <a:endParaRPr lang="en-US" sz="1100" b="0" i="0">
              <a:solidFill>
                <a:srgbClr val="273A4E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endParaRPr lang="en-US" sz="1100" b="0" i="0">
              <a:solidFill>
                <a:srgbClr val="273A4E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sz="1100" b="0" i="0">
                <a:solidFill>
                  <a:srgbClr val="273A4E"/>
                </a:solidFill>
                <a:effectLst/>
                <a:latin typeface="Poppins"/>
                <a:ea typeface="Arial" panose="020B0604020202020204" pitchFamily="34" charset="0"/>
                <a:cs typeface="Poppins"/>
              </a:rPr>
              <a:t>In addition, information about every cluster is displayed as well as the information on the individual PC loadings</a:t>
            </a:r>
          </a:p>
          <a:p>
            <a:endParaRPr lang="en-US" sz="1100">
              <a:solidFill>
                <a:srgbClr val="273A4E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389F93-7E9D-149D-FEA7-5A56A03F5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2" t="34282" r="465" b="13167"/>
          <a:stretch/>
        </p:blipFill>
        <p:spPr>
          <a:xfrm>
            <a:off x="140379" y="1436442"/>
            <a:ext cx="4372780" cy="20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 Batch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A36A-56FB-9FD4-59CC-4C472A5F04E2}"/>
              </a:ext>
            </a:extLst>
          </p:cNvPr>
          <p:cNvSpPr txBox="1"/>
          <p:nvPr/>
        </p:nvSpPr>
        <p:spPr>
          <a:xfrm>
            <a:off x="4482684" y="1851370"/>
            <a:ext cx="37036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The user first uploads a CSV file or a text file with comma separated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E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rror message displayed for invalid files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Formatting should follow the example X</a:t>
            </a: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_test.csv</a:t>
            </a:r>
            <a:endParaRPr lang="en-US" sz="1100" b="0" i="0">
              <a:solidFill>
                <a:srgbClr val="273A4E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After loading the file, the user will see a Pandas Table view of the </a:t>
            </a:r>
            <a:r>
              <a:rPr lang="en-US" sz="1100" b="0" i="0" err="1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dataframe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C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ontains the new column labels with the prediction label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This </a:t>
            </a:r>
            <a:r>
              <a:rPr lang="en-US" sz="1100" b="0" i="0" err="1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dataframe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 is saved as a new csv like X_test_predicted.csv for the user to retrieve the predictions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D9800-80EC-A203-03B0-8017B1AFD3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6" r="59453"/>
          <a:stretch/>
        </p:blipFill>
        <p:spPr bwMode="auto">
          <a:xfrm>
            <a:off x="763414" y="1044316"/>
            <a:ext cx="3217889" cy="2930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10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 Batch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A36A-56FB-9FD4-59CC-4C472A5F04E2}"/>
              </a:ext>
            </a:extLst>
          </p:cNvPr>
          <p:cNvSpPr txBox="1"/>
          <p:nvPr/>
        </p:nvSpPr>
        <p:spPr>
          <a:xfrm>
            <a:off x="4572000" y="1738824"/>
            <a:ext cx="3756660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The user also sees Pie charts comparing the distribution of safe/dangerous trips for the Training data as well as the Imported Batch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A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 similar PCA graph from earlier is displayed too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In addition, we display similar information about the clusters to provide additional context to the user about what all this means.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B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ased on the predictions a Clustering Conclusion about how safe/ unsafe the driving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B</a:t>
            </a:r>
            <a:r>
              <a:rPr lang="en-US" sz="11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ased on the cluster with the most predictions from that batch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62C309-D22C-6EFD-56E8-F7F728D8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3" t="32645"/>
          <a:stretch/>
        </p:blipFill>
        <p:spPr bwMode="auto">
          <a:xfrm>
            <a:off x="194872" y="1303531"/>
            <a:ext cx="4270012" cy="2824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54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Application Live Demo!</a:t>
            </a:r>
          </a:p>
        </p:txBody>
      </p:sp>
      <p:sp>
        <p:nvSpPr>
          <p:cNvPr id="2" name="AutoShape 2" descr="PogChamping, 3x">
            <a:extLst>
              <a:ext uri="{FF2B5EF4-FFF2-40B4-BE49-F238E27FC236}">
                <a16:creationId xmlns:a16="http://schemas.microsoft.com/office/drawing/2014/main" id="{72951287-BB81-E650-D3AC-D82310D6B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403173"/>
            <a:ext cx="2320977" cy="23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1CC39-CDA8-A6D3-E9FD-CBFCFBC048B9}"/>
              </a:ext>
            </a:extLst>
          </p:cNvPr>
          <p:cNvSpPr/>
          <p:nvPr/>
        </p:nvSpPr>
        <p:spPr>
          <a:xfrm>
            <a:off x="2430779" y="828296"/>
            <a:ext cx="4309797" cy="4172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0301624E-F70B-E489-9AF3-4929281D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10" y="828296"/>
            <a:ext cx="4169180" cy="41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21443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2" name="AutoShape 2" descr="PogChamping, 3x">
            <a:extLst>
              <a:ext uri="{FF2B5EF4-FFF2-40B4-BE49-F238E27FC236}">
                <a16:creationId xmlns:a16="http://schemas.microsoft.com/office/drawing/2014/main" id="{72951287-BB81-E650-D3AC-D82310D6B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403173"/>
            <a:ext cx="2320977" cy="23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55EDC-049C-D50F-E39F-C27125BE0227}"/>
              </a:ext>
            </a:extLst>
          </p:cNvPr>
          <p:cNvSpPr txBox="1"/>
          <p:nvPr/>
        </p:nvSpPr>
        <p:spPr>
          <a:xfrm>
            <a:off x="664517" y="855034"/>
            <a:ext cx="39205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Our team employed a thorough data preprocessing process, which involved data imputation, feature engineering, feature selection, data aggregation, and outlier detection. </a:t>
            </a:r>
          </a:p>
          <a:p>
            <a:endParaRPr lang="en-US" sz="1200" b="0" i="0">
              <a:solidFill>
                <a:srgbClr val="273A4E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r>
              <a:rPr lang="en-US" sz="12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We then utilized </a:t>
            </a:r>
            <a:r>
              <a:rPr lang="en-US" sz="1200" b="0" i="0" err="1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MLFlow</a:t>
            </a:r>
            <a:r>
              <a:rPr lang="en-US" sz="12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 to keep track of our experiments and ultimately selected Gradient Boosting as our final model after performing hyperparameter tuning. </a:t>
            </a:r>
          </a:p>
          <a:p>
            <a:endParaRPr lang="en-US" sz="1200">
              <a:solidFill>
                <a:srgbClr val="273A4E"/>
              </a:solidFill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r>
              <a:rPr lang="en-US" sz="12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After that, we developed of a user-friendly GUI to deploy our machine learning model. A secondary unsupervised learning model was used to analyze the inputted values by </a:t>
            </a:r>
            <a:r>
              <a:rPr lang="en-US" sz="1200">
                <a:solidFill>
                  <a:srgbClr val="273A4E"/>
                </a:solidFill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users and feedback with related statistics were returned</a:t>
            </a:r>
            <a:r>
              <a:rPr lang="en-US" sz="12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, we then tested our application rigorously for bugs, and concluded our project.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FC7FFA-B7B5-A321-A091-DA24057C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39" y="1188450"/>
            <a:ext cx="3291902" cy="24291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0D35E6-DA4C-C526-B17D-426604831576}"/>
              </a:ext>
            </a:extLst>
          </p:cNvPr>
          <p:cNvSpPr/>
          <p:nvPr/>
        </p:nvSpPr>
        <p:spPr>
          <a:xfrm>
            <a:off x="5883792" y="1841948"/>
            <a:ext cx="795138" cy="753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F5EFC2-5115-7441-926D-D5C8C184A80E}"/>
              </a:ext>
            </a:extLst>
          </p:cNvPr>
          <p:cNvCxnSpPr>
            <a:cxnSpLocks/>
          </p:cNvCxnSpPr>
          <p:nvPr/>
        </p:nvCxnSpPr>
        <p:spPr>
          <a:xfrm flipH="1" flipV="1">
            <a:off x="6602603" y="2563194"/>
            <a:ext cx="209577" cy="1363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013C9CC0-913B-A044-85EE-F09A41B260F5}"/>
              </a:ext>
            </a:extLst>
          </p:cNvPr>
          <p:cNvCxnSpPr>
            <a:cxnSpLocks/>
          </p:cNvCxnSpPr>
          <p:nvPr/>
        </p:nvCxnSpPr>
        <p:spPr>
          <a:xfrm flipH="1" flipV="1">
            <a:off x="6266046" y="2620687"/>
            <a:ext cx="393487" cy="1349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E8CD79-844D-37DF-179E-D2AB1375EFE7}"/>
              </a:ext>
            </a:extLst>
          </p:cNvPr>
          <p:cNvCxnSpPr>
            <a:cxnSpLocks/>
          </p:cNvCxnSpPr>
          <p:nvPr/>
        </p:nvCxnSpPr>
        <p:spPr>
          <a:xfrm flipH="1" flipV="1">
            <a:off x="6418693" y="2603409"/>
            <a:ext cx="321883" cy="1323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529E05-63FD-DD5E-612A-4F321B5005FD}"/>
              </a:ext>
            </a:extLst>
          </p:cNvPr>
          <p:cNvSpPr txBox="1"/>
          <p:nvPr/>
        </p:nvSpPr>
        <p:spPr>
          <a:xfrm>
            <a:off x="6240671" y="4001663"/>
            <a:ext cx="1647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Look at how happy this taxi driver is again!</a:t>
            </a:r>
            <a:endParaRPr lang="en-SG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E19F21C-239C-EE02-1BBE-E53CD9AEA0EA}"/>
              </a:ext>
            </a:extLst>
          </p:cNvPr>
          <p:cNvSpPr/>
          <p:nvPr/>
        </p:nvSpPr>
        <p:spPr>
          <a:xfrm>
            <a:off x="6240671" y="773397"/>
            <a:ext cx="2016694" cy="1202767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DC47-9794-5457-A0EF-FE7C8064AD17}"/>
              </a:ext>
            </a:extLst>
          </p:cNvPr>
          <p:cNvSpPr txBox="1"/>
          <p:nvPr/>
        </p:nvSpPr>
        <p:spPr>
          <a:xfrm>
            <a:off x="6418693" y="1159138"/>
            <a:ext cx="3920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chemeClr val="tx1">
                    <a:lumMod val="50000"/>
                  </a:schemeClr>
                </a:solidFill>
                <a:effectLst/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Thanks for this cool</a:t>
            </a:r>
          </a:p>
          <a:p>
            <a:r>
              <a:rPr lang="en-US" sz="1200" b="0" i="0">
                <a:solidFill>
                  <a:schemeClr val="tx1">
                    <a:lumMod val="50000"/>
                  </a:schemeClr>
                </a:solidFill>
                <a:effectLst/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 app bro. </a:t>
            </a: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I can now </a:t>
            </a:r>
          </a:p>
          <a:p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use AI to drive safer</a:t>
            </a:r>
            <a:endParaRPr lang="en-US" sz="1200" b="0" i="0">
              <a:solidFill>
                <a:schemeClr val="tx1">
                  <a:lumMod val="50000"/>
                </a:schemeClr>
              </a:solidFill>
              <a:effectLst/>
              <a:latin typeface="Impact" panose="020B0806030902050204" pitchFamily="34" charset="0"/>
              <a:ea typeface="Arial" panose="020B0604020202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9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FD57-1E5B-4739-7D1E-E58F5E0B2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09" y="1737511"/>
            <a:ext cx="6513958" cy="924300"/>
          </a:xfrm>
        </p:spPr>
        <p:txBody>
          <a:bodyPr/>
          <a:lstStyle/>
          <a:p>
            <a:r>
              <a:rPr lang="en-SG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41463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ogChamping, 3x">
            <a:extLst>
              <a:ext uri="{FF2B5EF4-FFF2-40B4-BE49-F238E27FC236}">
                <a16:creationId xmlns:a16="http://schemas.microsoft.com/office/drawing/2014/main" id="{72951287-BB81-E650-D3AC-D82310D6B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403173"/>
            <a:ext cx="2320977" cy="23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FC7FFA-B7B5-A321-A091-DA24057C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39" y="1531350"/>
            <a:ext cx="3291902" cy="24291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0D35E6-DA4C-C526-B17D-426604831576}"/>
              </a:ext>
            </a:extLst>
          </p:cNvPr>
          <p:cNvSpPr/>
          <p:nvPr/>
        </p:nvSpPr>
        <p:spPr>
          <a:xfrm>
            <a:off x="5883792" y="2184848"/>
            <a:ext cx="795138" cy="802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F5EFC2-5115-7441-926D-D5C8C184A80E}"/>
              </a:ext>
            </a:extLst>
          </p:cNvPr>
          <p:cNvCxnSpPr>
            <a:cxnSpLocks/>
          </p:cNvCxnSpPr>
          <p:nvPr/>
        </p:nvCxnSpPr>
        <p:spPr>
          <a:xfrm flipH="1" flipV="1">
            <a:off x="6602603" y="2906094"/>
            <a:ext cx="209577" cy="1363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013C9CC0-913B-A044-85EE-F09A41B260F5}"/>
              </a:ext>
            </a:extLst>
          </p:cNvPr>
          <p:cNvCxnSpPr>
            <a:cxnSpLocks/>
          </p:cNvCxnSpPr>
          <p:nvPr/>
        </p:nvCxnSpPr>
        <p:spPr>
          <a:xfrm flipH="1" flipV="1">
            <a:off x="6266046" y="2963587"/>
            <a:ext cx="393487" cy="1349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E8CD79-844D-37DF-179E-D2AB1375EFE7}"/>
              </a:ext>
            </a:extLst>
          </p:cNvPr>
          <p:cNvCxnSpPr>
            <a:cxnSpLocks/>
          </p:cNvCxnSpPr>
          <p:nvPr/>
        </p:nvCxnSpPr>
        <p:spPr>
          <a:xfrm flipH="1" flipV="1">
            <a:off x="6418693" y="2946309"/>
            <a:ext cx="321883" cy="1323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529E05-63FD-DD5E-612A-4F321B5005FD}"/>
              </a:ext>
            </a:extLst>
          </p:cNvPr>
          <p:cNvSpPr txBox="1"/>
          <p:nvPr/>
        </p:nvSpPr>
        <p:spPr>
          <a:xfrm>
            <a:off x="6240671" y="4344563"/>
            <a:ext cx="16475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Look at how happy this taxi driver is again!</a:t>
            </a:r>
            <a:endParaRPr lang="en-SG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E19F21C-239C-EE02-1BBE-E53CD9AEA0EA}"/>
              </a:ext>
            </a:extLst>
          </p:cNvPr>
          <p:cNvSpPr/>
          <p:nvPr/>
        </p:nvSpPr>
        <p:spPr>
          <a:xfrm>
            <a:off x="6240671" y="1123917"/>
            <a:ext cx="2016694" cy="1202767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3DC47-9794-5457-A0EF-FE7C8064AD17}"/>
              </a:ext>
            </a:extLst>
          </p:cNvPr>
          <p:cNvSpPr txBox="1"/>
          <p:nvPr/>
        </p:nvSpPr>
        <p:spPr>
          <a:xfrm>
            <a:off x="6418693" y="1509658"/>
            <a:ext cx="3920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chemeClr val="tx1">
                    <a:lumMod val="50000"/>
                  </a:schemeClr>
                </a:solidFill>
                <a:effectLst/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Thanks for this cool</a:t>
            </a:r>
          </a:p>
          <a:p>
            <a:r>
              <a:rPr lang="en-US" sz="1200" b="0" i="0">
                <a:solidFill>
                  <a:schemeClr val="tx1">
                    <a:lumMod val="50000"/>
                  </a:schemeClr>
                </a:solidFill>
                <a:effectLst/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 app bro. </a:t>
            </a: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I can now </a:t>
            </a:r>
          </a:p>
          <a:p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Impact" panose="020B0806030902050204" pitchFamily="34" charset="0"/>
                <a:ea typeface="Arial" panose="020B0604020202020204" pitchFamily="34" charset="0"/>
                <a:cs typeface="Poppins" panose="00000500000000000000" pitchFamily="2" charset="0"/>
              </a:rPr>
              <a:t>use AI to drive safer</a:t>
            </a:r>
            <a:endParaRPr lang="en-US" sz="1200" b="0" i="0">
              <a:solidFill>
                <a:schemeClr val="tx1">
                  <a:lumMod val="50000"/>
                </a:schemeClr>
              </a:solidFill>
              <a:effectLst/>
              <a:latin typeface="Impact" panose="020B0806030902050204" pitchFamily="34" charset="0"/>
              <a:ea typeface="Arial" panose="020B0604020202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A862AA-27B1-939C-4135-E5D8966B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41" y="1502038"/>
            <a:ext cx="3664065" cy="242887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07B12E9-3128-1366-5ADA-F47F11AB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664"/>
            <a:ext cx="7704000" cy="664500"/>
          </a:xfrm>
        </p:spPr>
        <p:txBody>
          <a:bodyPr/>
          <a:lstStyle/>
          <a:p>
            <a:r>
              <a:rPr lang="en-SG"/>
              <a:t>Same guy same vibes </a:t>
            </a:r>
            <a:r>
              <a:rPr lang="en-SG" b="1"/>
              <a:t>😎</a:t>
            </a:r>
            <a:br>
              <a:rPr lang="en-SG" b="1"/>
            </a:br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E824E-7057-AF4A-178A-26E869BD9BE1}"/>
              </a:ext>
            </a:extLst>
          </p:cNvPr>
          <p:cNvSpPr txBox="1"/>
          <p:nvPr/>
        </p:nvSpPr>
        <p:spPr>
          <a:xfrm>
            <a:off x="1914882" y="3940547"/>
            <a:ext cx="1495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273A4E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Poppins" panose="00000500000000000000" pitchFamily="2" charset="0"/>
              </a:rPr>
              <a:t>Sprint 1 (CA1)</a:t>
            </a:r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D7117-D526-B372-41B4-1C300BCED9CC}"/>
              </a:ext>
            </a:extLst>
          </p:cNvPr>
          <p:cNvSpPr txBox="1"/>
          <p:nvPr/>
        </p:nvSpPr>
        <p:spPr>
          <a:xfrm>
            <a:off x="0" y="4818247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Absolutely real stakeholder</a:t>
            </a:r>
            <a:endParaRPr lang="en-SG" i="1"/>
          </a:p>
        </p:txBody>
      </p:sp>
    </p:spTree>
    <p:extLst>
      <p:ext uri="{BB962C8B-B14F-4D97-AF65-F5344CB8AC3E}">
        <p14:creationId xmlns:p14="http://schemas.microsoft.com/office/powerpoint/2010/main" val="194799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 idx="3"/>
          </p:nvPr>
        </p:nvSpPr>
        <p:spPr>
          <a:xfrm>
            <a:off x="720000" y="26014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Introduction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06" name="Google Shape;406;p37"/>
          <p:cNvSpPr txBox="1">
            <a:spLocks noGrp="1"/>
          </p:cNvSpPr>
          <p:nvPr>
            <p:ph type="subTitle" idx="8"/>
          </p:nvPr>
        </p:nvSpPr>
        <p:spPr>
          <a:xfrm>
            <a:off x="1406391" y="843330"/>
            <a:ext cx="6331217" cy="1400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objective here is to help a Taxi Company, Just Taxi, build an application that will be able to predict whether their trips are safe or dangerous</a:t>
            </a:r>
            <a:endParaRPr lang="en-SG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382E9-66E0-885B-18D8-FF741567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12" y="2077636"/>
            <a:ext cx="5831174" cy="2751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681638" y="281831"/>
            <a:ext cx="4913100" cy="14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Week 12 &amp; 13 </a:t>
            </a:r>
            <a:br>
              <a:rPr lang="en-US" sz="4000"/>
            </a:br>
            <a:r>
              <a:rPr lang="en-US" sz="4000">
                <a:solidFill>
                  <a:schemeClr val="tx1"/>
                </a:solidFill>
              </a:rPr>
              <a:t>Deliverables</a:t>
            </a:r>
            <a:endParaRPr lang="en-SG" sz="4000">
              <a:solidFill>
                <a:schemeClr val="tx1"/>
              </a:solidFill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ubTitle" idx="1"/>
          </p:nvPr>
        </p:nvSpPr>
        <p:spPr>
          <a:xfrm>
            <a:off x="1447279" y="1688299"/>
            <a:ext cx="3694880" cy="254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Product Backlog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Data-Preprocessing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Outlier Detection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Feature Engineering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Addressing Multi-Collinearity Issues</a:t>
            </a:r>
          </a:p>
          <a:p>
            <a:pPr marL="285750" indent="-285750" algn="l">
              <a:spcAft>
                <a:spcPts val="1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en-US" sz="1600" b="0" i="0" u="none" strike="noStrike" cap="none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Setting up </a:t>
            </a:r>
            <a:r>
              <a:rPr lang="en-US" sz="1600" b="0" i="0" u="none" strike="noStrike" cap="none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MLFlow</a:t>
            </a:r>
            <a:endParaRPr lang="en-US" sz="1100">
              <a:solidFill>
                <a:schemeClr val="tx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grpSp>
        <p:nvGrpSpPr>
          <p:cNvPr id="414" name="Google Shape;414;p38"/>
          <p:cNvGrpSpPr/>
          <p:nvPr/>
        </p:nvGrpSpPr>
        <p:grpSpPr>
          <a:xfrm rot="-2700000">
            <a:off x="5830255" y="150371"/>
            <a:ext cx="5590296" cy="5065949"/>
            <a:chOff x="-590550" y="1086975"/>
            <a:chExt cx="5590350" cy="5065998"/>
          </a:xfrm>
        </p:grpSpPr>
        <p:sp>
          <p:nvSpPr>
            <p:cNvPr id="415" name="Google Shape;415;p38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Product</a:t>
            </a:r>
            <a:r>
              <a:rPr lang="en"/>
              <a:t> Backlog</a:t>
            </a:r>
            <a:endParaRPr lang="en-SG"/>
          </a:p>
        </p:txBody>
      </p:sp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E6FE0B-2D8A-DCA0-3BB6-0AC586E8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47" y="1189038"/>
            <a:ext cx="6842705" cy="3145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544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Data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Preprocessing</a:t>
            </a:r>
            <a:endParaRPr/>
          </a:p>
        </p:txBody>
      </p:sp>
      <p:pic>
        <p:nvPicPr>
          <p:cNvPr id="20" name="Picture 1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3C8F9A9-8A3F-B5E7-D780-BAA721F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9" y="1767702"/>
            <a:ext cx="1665605" cy="1926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406;p37">
            <a:extLst>
              <a:ext uri="{FF2B5EF4-FFF2-40B4-BE49-F238E27FC236}">
                <a16:creationId xmlns:a16="http://schemas.microsoft.com/office/drawing/2014/main" id="{EC4097E6-FF75-50DB-E4CE-6038B4BC51C4}"/>
              </a:ext>
            </a:extLst>
          </p:cNvPr>
          <p:cNvSpPr txBox="1">
            <a:spLocks/>
          </p:cNvSpPr>
          <p:nvPr/>
        </p:nvSpPr>
        <p:spPr>
          <a:xfrm>
            <a:off x="3758223" y="1871466"/>
            <a:ext cx="3774410" cy="140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Imputed null values in all columns except ‘accuracy’ using </a:t>
            </a:r>
            <a:r>
              <a:rPr lang="en-US" sz="160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IterativeImputer</a:t>
            </a:r>
            <a:endParaRPr lang="en-US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>
            <a:spLocks noGrp="1"/>
          </p:cNvSpPr>
          <p:nvPr>
            <p:ph type="title"/>
          </p:nvPr>
        </p:nvSpPr>
        <p:spPr>
          <a:xfrm>
            <a:off x="1349937" y="341410"/>
            <a:ext cx="6444125" cy="112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Outlier Detection </a:t>
            </a:r>
            <a:r>
              <a:rPr lang="en"/>
              <a:t>on Sensor Data</a:t>
            </a: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CDBE2A-0F86-9A8B-13E1-9295732E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56" y="4532244"/>
            <a:ext cx="3474721" cy="325257"/>
          </a:xfrm>
          <a:prstGeom prst="rect">
            <a:avLst/>
          </a:prstGeom>
        </p:spPr>
      </p:pic>
      <p:sp>
        <p:nvSpPr>
          <p:cNvPr id="22" name="Google Shape;406;p37">
            <a:extLst>
              <a:ext uri="{FF2B5EF4-FFF2-40B4-BE49-F238E27FC236}">
                <a16:creationId xmlns:a16="http://schemas.microsoft.com/office/drawing/2014/main" id="{053096E5-4B27-06E9-5706-543CB387265C}"/>
              </a:ext>
            </a:extLst>
          </p:cNvPr>
          <p:cNvSpPr txBox="1">
            <a:spLocks/>
          </p:cNvSpPr>
          <p:nvPr/>
        </p:nvSpPr>
        <p:spPr>
          <a:xfrm>
            <a:off x="910422" y="2000763"/>
            <a:ext cx="7211833" cy="175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600">
                <a:solidFill>
                  <a:schemeClr val="tx1"/>
                </a:solidFill>
                <a:latin typeface="Poppins"/>
                <a:cs typeface="Poppins"/>
              </a:rPr>
              <a:t>- Univariate outlier removal technique: Using boxplot and removing data outside of upper and lower fence by adjusting IQR value.</a:t>
            </a:r>
          </a:p>
          <a:p>
            <a:pPr algn="l"/>
            <a:endParaRPr lang="en-US" sz="16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Poppins"/>
                <a:cs typeface="Poppins"/>
              </a:rPr>
              <a:t>- Multivariate outlier removal technique: Using Isolation Forest algorithm to detect outliers and use domain knowledge. E.g., clipping min value of speed to 0</a:t>
            </a:r>
          </a:p>
        </p:txBody>
      </p:sp>
    </p:spTree>
    <p:extLst>
      <p:ext uri="{BB962C8B-B14F-4D97-AF65-F5344CB8AC3E}">
        <p14:creationId xmlns:p14="http://schemas.microsoft.com/office/powerpoint/2010/main" val="192102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>
            <a:spLocks noGrp="1"/>
          </p:cNvSpPr>
          <p:nvPr>
            <p:ph type="title"/>
          </p:nvPr>
        </p:nvSpPr>
        <p:spPr>
          <a:xfrm>
            <a:off x="704450" y="32457"/>
            <a:ext cx="77040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Feature Engineering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B6CF6-2851-1F43-AA55-1FBFC566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0" y="696957"/>
            <a:ext cx="4277692" cy="3084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97615-ABB6-4C5F-47FB-03A6CF31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53" y="4459489"/>
            <a:ext cx="3474721" cy="325257"/>
          </a:xfrm>
          <a:prstGeom prst="rect">
            <a:avLst/>
          </a:prstGeom>
        </p:spPr>
      </p:pic>
      <p:sp>
        <p:nvSpPr>
          <p:cNvPr id="7" name="Google Shape;406;p37">
            <a:extLst>
              <a:ext uri="{FF2B5EF4-FFF2-40B4-BE49-F238E27FC236}">
                <a16:creationId xmlns:a16="http://schemas.microsoft.com/office/drawing/2014/main" id="{D8192344-3350-FFFD-1310-70CD52F0AE9F}"/>
              </a:ext>
            </a:extLst>
          </p:cNvPr>
          <p:cNvSpPr txBox="1">
            <a:spLocks/>
          </p:cNvSpPr>
          <p:nvPr/>
        </p:nvSpPr>
        <p:spPr>
          <a:xfrm>
            <a:off x="5108656" y="696957"/>
            <a:ext cx="3299794" cy="27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 ExtraBold"/>
              <a:buNone/>
              <a:defRPr sz="2400" b="0" i="0" u="none" strike="noStrike" cap="none">
                <a:solidFill>
                  <a:schemeClr val="dk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ppins"/>
              <a:buNone/>
              <a:defRPr sz="6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Aggregated by </a:t>
            </a:r>
            <a:r>
              <a:rPr lang="en-US" sz="130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endParaRPr lang="en-US" sz="13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l"/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Max for seconds</a:t>
            </a:r>
          </a:p>
          <a:p>
            <a:pPr algn="l"/>
            <a:endParaRPr lang="en-US" sz="13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- 5</a:t>
            </a:r>
            <a:r>
              <a:rPr lang="en-US" sz="1300" baseline="30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, 25</a:t>
            </a:r>
            <a:r>
              <a:rPr lang="en-US" sz="1300" baseline="30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, 75</a:t>
            </a:r>
            <a:r>
              <a:rPr lang="en-US" sz="1300" baseline="30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quantile, kurtosis, skewness, max, min, mean, std aggregated from remaining columns.</a:t>
            </a:r>
          </a:p>
          <a:p>
            <a:pPr algn="l"/>
            <a:endParaRPr lang="en-US" sz="13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Age column generated from date of birth column.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55170-DF97-7F9F-0583-4F4B82A182A6}"/>
              </a:ext>
            </a:extLst>
          </p:cNvPr>
          <p:cNvSpPr txBox="1"/>
          <p:nvPr/>
        </p:nvSpPr>
        <p:spPr>
          <a:xfrm>
            <a:off x="704450" y="3905491"/>
            <a:ext cx="71995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We also added net acceleration which just simply follows the equidistant formula and uses the sine value of bearing since 0 and 360 degrees have no difference but 0/360 and 180 degrees has the highest difference. </a:t>
            </a:r>
          </a:p>
          <a:p>
            <a:endParaRPr lang="en-US" sz="130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130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total, we have 92 columns after feature engineering.</a:t>
            </a:r>
            <a:endParaRPr lang="en-SG" sz="1300">
              <a:effectLst/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362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62"/>
          <p:cNvGrpSpPr/>
          <p:nvPr/>
        </p:nvGrpSpPr>
        <p:grpSpPr>
          <a:xfrm rot="-2700000">
            <a:off x="-1277602" y="-1157767"/>
            <a:ext cx="2555203" cy="2315535"/>
            <a:chOff x="-590550" y="1086975"/>
            <a:chExt cx="5590350" cy="5065998"/>
          </a:xfrm>
        </p:grpSpPr>
        <p:sp>
          <p:nvSpPr>
            <p:cNvPr id="852" name="Google Shape;852;p62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62"/>
          <p:cNvSpPr txBox="1">
            <a:spLocks noGrp="1"/>
          </p:cNvSpPr>
          <p:nvPr>
            <p:ph type="title"/>
          </p:nvPr>
        </p:nvSpPr>
        <p:spPr>
          <a:xfrm>
            <a:off x="802560" y="306346"/>
            <a:ext cx="7538879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>
                <a:effectLst/>
                <a:latin typeface="Poppins Black" panose="00000A00000000000000" pitchFamily="2" charset="0"/>
                <a:ea typeface="Calibri" panose="020F0502020204030204" pitchFamily="34" charset="0"/>
                <a:cs typeface="Poppins Black" panose="00000A00000000000000" pitchFamily="2" charset="0"/>
              </a:rPr>
              <a:t>Addressing Multi-Collinearity Issues</a:t>
            </a:r>
            <a:endParaRPr lang="en-SG" sz="2600">
              <a:effectLst/>
              <a:latin typeface="Poppins Black" panose="00000A00000000000000" pitchFamily="2" charset="0"/>
              <a:ea typeface="Calibri" panose="020F0502020204030204" pitchFamily="34" charset="0"/>
              <a:cs typeface="Poppins Black" panose="00000A00000000000000" pitchFamily="2" charset="0"/>
            </a:endParaRPr>
          </a:p>
        </p:txBody>
      </p:sp>
      <p:grpSp>
        <p:nvGrpSpPr>
          <p:cNvPr id="864" name="Google Shape;864;p62"/>
          <p:cNvGrpSpPr/>
          <p:nvPr/>
        </p:nvGrpSpPr>
        <p:grpSpPr>
          <a:xfrm rot="-2700000">
            <a:off x="7309689" y="3985732"/>
            <a:ext cx="2555203" cy="2315535"/>
            <a:chOff x="-590550" y="1086975"/>
            <a:chExt cx="5590350" cy="5065998"/>
          </a:xfrm>
        </p:grpSpPr>
        <p:sp>
          <p:nvSpPr>
            <p:cNvPr id="865" name="Google Shape;865;p62"/>
            <p:cNvSpPr/>
            <p:nvPr/>
          </p:nvSpPr>
          <p:spPr>
            <a:xfrm>
              <a:off x="963700" y="108697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-590550" y="2129100"/>
              <a:ext cx="51177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2"/>
            <p:cNvSpPr/>
            <p:nvPr/>
          </p:nvSpPr>
          <p:spPr>
            <a:xfrm>
              <a:off x="1436400" y="3171225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2"/>
            <p:cNvSpPr/>
            <p:nvPr/>
          </p:nvSpPr>
          <p:spPr>
            <a:xfrm>
              <a:off x="-114300" y="3171225"/>
              <a:ext cx="14409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2"/>
            <p:cNvSpPr/>
            <p:nvPr/>
          </p:nvSpPr>
          <p:spPr>
            <a:xfrm>
              <a:off x="335050" y="4213350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-585046" y="5267673"/>
              <a:ext cx="3563400" cy="88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9CBB4D-76E0-C082-4034-B55BE728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8" y="1001377"/>
            <a:ext cx="3506456" cy="3229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93CD5-B547-4127-C1B0-3811F3112995}"/>
              </a:ext>
            </a:extLst>
          </p:cNvPr>
          <p:cNvSpPr txBox="1"/>
          <p:nvPr/>
        </p:nvSpPr>
        <p:spPr>
          <a:xfrm>
            <a:off x="4226502" y="1115723"/>
            <a:ext cx="415246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73A4E"/>
                </a:solidFill>
                <a:latin typeface="Poppins"/>
                <a:cs typeface="Segoe UI"/>
              </a:rPr>
              <a:t>-Dropped columns with a correlation higher than 0.6.</a:t>
            </a:r>
            <a:endParaRPr lang="en-US"/>
          </a:p>
          <a:p>
            <a:endParaRPr lang="en-US">
              <a:solidFill>
                <a:srgbClr val="273A4E"/>
              </a:solidFill>
              <a:latin typeface="Poppins"/>
              <a:cs typeface="Segoe UI"/>
            </a:endParaRPr>
          </a:p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- The column with the highest number of correlations was dropped first, and this process is iterated. </a:t>
            </a:r>
            <a:endParaRPr lang="en-US"/>
          </a:p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*One column dropped at a time.</a:t>
            </a:r>
            <a:endParaRPr lang="en-US"/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- The final dataset contained 55 columns (from the original 92).</a:t>
            </a:r>
            <a:endParaRPr lang="en-US"/>
          </a:p>
          <a:p>
            <a:endParaRPr lang="en-US">
              <a:solidFill>
                <a:srgbClr val="273A4E"/>
              </a:solidFill>
              <a:latin typeface="Poppins"/>
              <a:cs typeface="Poppins"/>
            </a:endParaRPr>
          </a:p>
          <a:p>
            <a:r>
              <a:rPr lang="en-US">
                <a:solidFill>
                  <a:srgbClr val="273A4E"/>
                </a:solidFill>
                <a:latin typeface="Poppins"/>
                <a:cs typeface="Poppins"/>
              </a:rPr>
              <a:t>- The final dataset only contained columns with less than 0.6 correlation with one another.</a:t>
            </a:r>
            <a:endParaRPr lang="en-US">
              <a:cs typeface="Poppins"/>
            </a:endParaRPr>
          </a:p>
          <a:p>
            <a:endParaRPr lang="en-US">
              <a:solidFill>
                <a:srgbClr val="273A4E"/>
              </a:solidFill>
              <a:latin typeface="Poppin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0504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Business Valuation Methods by Slidesgo">
  <a:themeElements>
    <a:clrScheme name="Simple Light">
      <a:dk1>
        <a:srgbClr val="273A4E"/>
      </a:dk1>
      <a:lt1>
        <a:srgbClr val="FFFFFF"/>
      </a:lt1>
      <a:dk2>
        <a:srgbClr val="29DCB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3A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4D43FAC5E2134B97B6455107A3BCBB" ma:contentTypeVersion="8" ma:contentTypeDescription="Create a new document." ma:contentTypeScope="" ma:versionID="8c91de5c9a60d0a2a311eb21dc560eeb">
  <xsd:schema xmlns:xsd="http://www.w3.org/2001/XMLSchema" xmlns:xs="http://www.w3.org/2001/XMLSchema" xmlns:p="http://schemas.microsoft.com/office/2006/metadata/properties" xmlns:ns2="128cf8e1-2e50-495f-9caf-78bf87061771" xmlns:ns3="64fc30ed-1d83-4f17-a595-ec79fa5971b2" targetNamespace="http://schemas.microsoft.com/office/2006/metadata/properties" ma:root="true" ma:fieldsID="885634ddde7c199cb4f099f18f719ec3" ns2:_="" ns3:_="">
    <xsd:import namespace="128cf8e1-2e50-495f-9caf-78bf87061771"/>
    <xsd:import namespace="64fc30ed-1d83-4f17-a595-ec79fa597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cf8e1-2e50-495f-9caf-78bf870617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2c1396b-dbc9-4dfe-8a79-c6b1617b66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fc30ed-1d83-4f17-a595-ec79fa5971b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a0fcf21-7026-49df-9a51-efc1c2b692bd}" ma:internalName="TaxCatchAll" ma:showField="CatchAllData" ma:web="64fc30ed-1d83-4f17-a595-ec79fa597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062973-324A-4FD3-964F-858433C2A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766097-92FE-4F14-AF20-5322DE44FBB3}">
  <ds:schemaRefs>
    <ds:schemaRef ds:uri="128cf8e1-2e50-495f-9caf-78bf87061771"/>
    <ds:schemaRef ds:uri="64fc30ed-1d83-4f17-a595-ec79fa5971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Business Valuation Methods by Slidesgo</vt:lpstr>
      <vt:lpstr>PAI Group 2 Presentation</vt:lpstr>
      <vt:lpstr>Tables of Contents</vt:lpstr>
      <vt:lpstr>Introduction</vt:lpstr>
      <vt:lpstr>Week 12 &amp; 13  Deliverables</vt:lpstr>
      <vt:lpstr>Product Backlog</vt:lpstr>
      <vt:lpstr>Data Preprocessing</vt:lpstr>
      <vt:lpstr>Outlier Detection on Sensor Data</vt:lpstr>
      <vt:lpstr>Feature Engineering</vt:lpstr>
      <vt:lpstr>Addressing Multi-Collinearity Issues</vt:lpstr>
      <vt:lpstr>Tracking Machine Learning Cycles (MLFlow)</vt:lpstr>
      <vt:lpstr>Week 14 &amp; 15  Deliverables</vt:lpstr>
      <vt:lpstr>Feature Selection</vt:lpstr>
      <vt:lpstr>Testing Outlier Methods</vt:lpstr>
      <vt:lpstr>Testing Sampling Methods </vt:lpstr>
      <vt:lpstr>Model Comparison </vt:lpstr>
      <vt:lpstr>Hyperparameter Tuning </vt:lpstr>
      <vt:lpstr>Training Unsupervised Machine Learning  </vt:lpstr>
      <vt:lpstr>Training Unsupervised Machine Learning  </vt:lpstr>
      <vt:lpstr>Week 16 &amp; 17 Deliverables</vt:lpstr>
      <vt:lpstr>Tkinter Application – Staging Phase</vt:lpstr>
      <vt:lpstr>Application  Overview</vt:lpstr>
      <vt:lpstr>Application Data Form</vt:lpstr>
      <vt:lpstr>Application PCA Graph</vt:lpstr>
      <vt:lpstr>Application Batch Prediction</vt:lpstr>
      <vt:lpstr>Application Batch Prediction</vt:lpstr>
      <vt:lpstr>Application Live Demo!</vt:lpstr>
      <vt:lpstr>Conclusion</vt:lpstr>
      <vt:lpstr>Thank you for listening!</vt:lpstr>
      <vt:lpstr>Same guy same vibes 😎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 Group 2 Presentation</dc:title>
  <cp:revision>1</cp:revision>
  <dcterms:modified xsi:type="dcterms:W3CDTF">2023-02-09T10:07:39Z</dcterms:modified>
</cp:coreProperties>
</file>